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82" r:id="rId2"/>
    <p:sldId id="306" r:id="rId3"/>
    <p:sldId id="307" r:id="rId4"/>
    <p:sldId id="308" r:id="rId5"/>
    <p:sldId id="311" r:id="rId6"/>
    <p:sldId id="309" r:id="rId7"/>
    <p:sldId id="313" r:id="rId8"/>
    <p:sldId id="312" r:id="rId9"/>
    <p:sldId id="314" r:id="rId10"/>
    <p:sldId id="388" r:id="rId11"/>
    <p:sldId id="310" r:id="rId12"/>
    <p:sldId id="315" r:id="rId13"/>
    <p:sldId id="316" r:id="rId14"/>
    <p:sldId id="317" r:id="rId15"/>
    <p:sldId id="318" r:id="rId16"/>
    <p:sldId id="325" r:id="rId17"/>
    <p:sldId id="326" r:id="rId18"/>
    <p:sldId id="327" r:id="rId19"/>
    <p:sldId id="319" r:id="rId20"/>
    <p:sldId id="320" r:id="rId21"/>
    <p:sldId id="321" r:id="rId22"/>
    <p:sldId id="322" r:id="rId23"/>
    <p:sldId id="323" r:id="rId24"/>
    <p:sldId id="343" r:id="rId25"/>
    <p:sldId id="344" r:id="rId26"/>
    <p:sldId id="345" r:id="rId27"/>
    <p:sldId id="380" r:id="rId28"/>
    <p:sldId id="381" r:id="rId29"/>
    <p:sldId id="384" r:id="rId30"/>
    <p:sldId id="385" r:id="rId31"/>
    <p:sldId id="382" r:id="rId32"/>
    <p:sldId id="383" r:id="rId33"/>
    <p:sldId id="324" r:id="rId34"/>
    <p:sldId id="328" r:id="rId35"/>
    <p:sldId id="329" r:id="rId36"/>
    <p:sldId id="332" r:id="rId37"/>
    <p:sldId id="333" r:id="rId38"/>
    <p:sldId id="334" r:id="rId39"/>
    <p:sldId id="386" r:id="rId40"/>
    <p:sldId id="387" r:id="rId41"/>
    <p:sldId id="336" r:id="rId42"/>
    <p:sldId id="337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6014" autoAdjust="0"/>
  </p:normalViewPr>
  <p:slideViewPr>
    <p:cSldViewPr snapToGrid="0" snapToObjects="1">
      <p:cViewPr varScale="1">
        <p:scale>
          <a:sx n="115" d="100"/>
          <a:sy n="115" d="100"/>
        </p:scale>
        <p:origin x="36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98CD20-E687-9541-A6A2-8F2957CA72E7}" type="datetimeFigureOut">
              <a:rPr lang="en-US" smtClean="0"/>
              <a:t>11/7/17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F5E72-4F14-424D-9E70-5CE43B8B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770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01T14:18:36.0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13583 6091 345 0,'0'0'7'15,"0"0"6"-15,0 0 2 16,-10-5 3-16,10 5 1 16,0 0 2-16,-12 14 1 15,7 14 0-15,3 12-6 0,2 16-3 16,6 8-13-16,6 6 0 15,4 6 0-15,8-7 0 16,4-8 0-16,2-13 0 16,3-21 0-16,0-18 0 0,-3-19 0 15,-3-19 0-15,-2-19 0 16,-3-10 0-16,-5-4 0 16,0 0 0-16,-7 12 0 0,-2 13 0 15,2 23 0-15,-4 23 0 16,8 30 0-16,-4 19 0 15,1 10 0-15,6 4 0 16,1 0 0-16,11-1 0 0,-1-18-70 16,7-20-13-16</inkml:trace>
  <inkml:trace contextRef="#ctx0" brushRef="#br0" timeOffset="375.6749">14222 6476 395 0,'-2'12'8'15,"2"7"1"-15,-1 3 2 16,1 3 0-16,0-1 0 16,1-2 0-16,2-1 0 0,6-8 1 15,2-14-7-15,-3-23-2 16,8-12-3-16,-1-10 0 16,3-2 0-16,0 0 0 15,0 6 0-15,5 11 1 0,0 17 0 16,-1 14 1-16,-2 24 1 15,1 12 0-15,-2 12 0 16,-3 3-3-16,7 7-24 16,-3-10-51-16,-2-7-3 0</inkml:trace>
  <inkml:trace contextRef="#ctx0" brushRef="#br0" timeOffset="847.3955">14657 6449 396 0,'0'0'4'15,"0"0"1"-15,11 10 3 16,3-7 0-16,0-1 1 0,6-2 1 15,4-7 0-15,1-5 1 16,-5-8-4-16,0-4 0 16,-3-3 0-16,-6 1 1 0,-4 2 0 15,-7 11 0-15,0 13-3 16,-19 6-5-16,6 21 0 16,-4 8 0-16,2 8 0 15,5 5 0-15,5 2 0 0,7-3 0 16,11-12 0-16,21-26-43 15,1 4-38-15,5-13-4 16</inkml:trace>
  <inkml:trace contextRef="#ctx0" brushRef="#br0" timeOffset="1300.6297">15317 6263 372 0,'0'0'9'16,"0"0"3"-16,-7 0 2 16,7 0 1-16,0 0 1 15,-12 0 0-15,12 0 2 0,-10 0 0 16,10 0-8-16,0 0-1 16,0 0-7-16,-9 3-2 15,9-3 0-15,-12 0 0 16,12 0 0-16,-14-3 0 0,5 1 0 15,-2 2 0-15,1 0 0 16,-3 0 0-16,0 5 0 16,-1 7 0-16,-6 9 0 15,2 5 0-15,-2 9 0 0,-3 4 0 16,0 2 0-16,3-2 0 16,4-1 0-16,4-9 0 15,11-5 0-15,2-16 0 16,12-8 0-16,12-12 0 0,7-3 0 15,5-4 0-15,1 8 0 16,3 5 0-16,-3 6 0 16,-6 17 0-16,-7 18 0 15,-7 7 0-15,-9 8 0 0,-6-3 0 16,-2 4 0-16,-2-16-11 16,0-10-68-16,1-14-3 15</inkml:trace>
  <inkml:trace contextRef="#ctx0" brushRef="#br0" timeOffset="1592.5932">15538 6280 385 0,'0'0'8'0,"0"0"5"16,2 16 2-16,3 8 2 15,-2 6 2-15,-1 12 0 0,2 1 0 16,4 4-3-16,0-2-16 16,0-2 0-16,5-14 0 15,0-11 0-15,4-14 0 0,1-11 0 16,2-10 0-16,4 1 0 16,-3-2 0-16,0 6 0 15,0 10 0-15,-1 2 0 16,0 14 0-16,0 4-13 0,1 7-64 15,4-3-4-15</inkml:trace>
  <inkml:trace contextRef="#ctx0" brushRef="#br0" timeOffset="2343.0362">16125 6431 424 0,'0'0'7'0,"0"0"4"0,0 0 2 15,0 0 1-15,1 9 2 16,-1-9 1-16,0 0-8 15,0 0-9-15,-4 9 0 0,4-9 0 16,0 0 0-16,-10 0 0 16,10 0 0-16,-9-9 0 15,9 9 0-15,-10-15 0 16,10 15 0-16,-14-12 0 16,14 12 0-16,-14-12 0 0,4 6 0 15,10 6 0-15,-14-9 0 16,14 9 0-16,-11-9 0 15,11 9 0-15,-10-6 0 16,10 6 0-16,-9-6 0 0,9 6 0 16,-10-3 0-16,10 3 0 15,-7-7 0-15,7 7 0 16,-13-2 0-16,13 2 0 0,-10 0 0 16,10 0 0-16,-13 5 0 15,5 5 0-15,1 4 0 16,-1 5 0-16,2 3 0 15,1 0 0-15,5 1 0 0,0 1 0 16,0-3 0-16,5-5 0 16,7-2 0-16,0-6 0 15,6-2 0-15,-3-2 0 16,5-2 0-16,1 8 0 0,-3-1 0 16,2 1 0-16,-1 4 0 15,-3-2 0-15,2-6 0 16,-4-1 0-16,-5-8-32 15,4-14-48-15,-2-10-4 0</inkml:trace>
  <inkml:trace contextRef="#ctx0" brushRef="#br0" timeOffset="2712.9318">16303 5809 455 0,'0'0'6'0,"-3"9"4"16,2 15 1-16,-1 6 2 15,2 15 3-15,0 15-16 16,2 13 0-16,4 10 0 0,5 5 0 16,1-2 0-16,5-3 0 15,3-6 0-15,0-12 0 16,7-13-3-16,-4-8-82 15,-3-9-3-15</inkml:trace>
  <inkml:trace contextRef="#ctx0" brushRef="#br0" timeOffset="24036.9673">13436 7229 318 0,'0'0'10'0,"0"0"2"15,-1 7 3-15,1 10 4 16,1 9 1-16,3 6 1 15,3 14 0-15,4 5 1 0,1 6-8 16,-1 2-3-16,5-6-4 16,-5-8-2-16,0-10-2 15,-2-10-1-15,-9-25 0 16,0 0-2-16,5-26-1 0,-8-14-2 16,-7-9-2-16,-2-7-2 15,-1-2 1-15,-2-5-1 16,4 9-1-16,5 6-1 0,3 9 2 15,3 6 2-15,10 9 1 16,7 6 2-16,7 5-1 16,3 8 1-16,4 1 1 15,0 4 2-15,3 3 2 0,-5 13 1 16,-5 8 2-16,-7 5 1 16,-5 9 1-16,-8 3 0 15,-4 1-1-15,-4-1 0 16,-5-1-2-16,2-8-1 15,3 0-2-15,3-8-2 0,6-3-2 16,8 0 1-16,4-1-1 16,6 3 0-16,2 1-1 15,1-1-1-15,-1 5-8 0,-9-8-35 16,10 4-30-16,-10-6-1 16</inkml:trace>
  <inkml:trace contextRef="#ctx0" brushRef="#br0" timeOffset="24317.1406">14028 7633 444 0,'0'0'2'0,"0"0"1"0,0 0 2 16,3-11 0-16,3-4 1 15,4-9-1-15,4-3 0 16,1-7 0-16,2-5-1 15,-3 3 0-15,-1 4 0 0,-5 5 1 16,-6 18 1-16,-2 9 2 16,-10 24-8-16,-3 10 0 15,1 12 0-15,-4 2 0 16,7 3 0-16,7-5 0 16,2-10 0-16,14-14 0 0,3-22 0 15,-10-12-69-15,23-16-15 16</inkml:trace>
  <inkml:trace contextRef="#ctx0" brushRef="#br0" timeOffset="24477.201">14264 7021 485 0,'-4'14'5'16,"0"13"2"-16,1 13 3 16,1 14-6-16,1 9-4 0,1 6 0 15,0 6 0-15,6 1 0 16,11-11 0-16,-1-19 0 15,14-7 0-15,-1-25-82 16,-1-10-4-16</inkml:trace>
  <inkml:trace contextRef="#ctx0" brushRef="#br0" timeOffset="24930.6651">14684 7411 438 0,'0'0'5'0,"0"0"4"16,0 0 0-16,0 0 2 0,0 0 0 15,0 0 1-15,0 0 1 16,-1-9-10-16,1 9-3 16,0 0 0-16,0-12 0 15,0 12 0-15,0-15 0 0,-1 7 0 16,-2-2 0-16,3 10 0 15,-6-15 0-15,6 15 0 16,-9-10 0-16,9 10 0 16,0 0 0-16,-12-4 0 0,12 4 0 15,-9 0 0-15,9 0 0 16,-15 3 0-16,7 0 0 16,-1 5 0-16,-4 4 0 15,4 4 0-15,-4 0 0 16,1 4 0-16,2-2 0 0,0 0 0 15,6 1 0-15,2 1 0 16,2-6 0-16,0 2 0 16,7-5 0-16,4 0 0 0,-2 3 0 15,4 0 0-15,-1-1 0 16,-5-1 0-16,7-1 0 16,-14-11-9-16,16-2-69 0,-4-11-3 15</inkml:trace>
  <inkml:trace contextRef="#ctx0" brushRef="#br0" timeOffset="25111.936">14910 7177 476 0,'0'0'6'16,"0"6"1"-16,0 12 3 16,0 12 0-16,3 9-8 15,4 15-2-15,2 7 0 0,1 6 0 16,7 1 0-16,-3-2 0 15,6-9 0-15,-7-18-4 16,5-6-80-16,-6-9-1 16</inkml:trace>
  <inkml:trace contextRef="#ctx0" brushRef="#br0" timeOffset="25267.4452">14872 7445 480 0,'0'0'3'0,"0"0"0"0,0 5 0 16,0-5 1-16,14 8-1 16,7-3-7-16,0-5-32 15,11 0-37-15,8-2-6 16</inkml:trace>
  <inkml:trace contextRef="#ctx0" brushRef="#br0" timeOffset="25531.8566">15375 7739 464 0,'0'0'2'0,"0"0"0"16,0 0 0-16,-7-11-2 15,7-2-9-15,-2-11-20 16,-5-13-43-16,6-6-2 16</inkml:trace>
  <inkml:trace contextRef="#ctx0" brushRef="#br0" timeOffset="25644.9744">15281 7299 445 0,'0'0'5'0,"-7"19"2"15,0-4 0-15,1 3 1 16,3 1 0-16,0-1-1 16,3 2-2-16,1-2-4 0,-1-18-19 15,24-6-55-15,-4-5-6 16</inkml:trace>
  <inkml:trace contextRef="#ctx0" brushRef="#br0" timeOffset="25847.5901">15462 7461 411 0,'0'0'7'0,"0"14"2"0,0 1 2 15,0 5-2-15,2 2 1 16,3 2 1-16,4-1-1 16,2 2 1-16,3-4-7 15,1-6-2-15,0-9 0 0,-1-3 0 16,-2-3 1-16,-1-6 0 16,-2-12 0-16,-3-3 0 15,0-4-3-15,-2-10 0 0,3-2 0 16,-3-5 0-16,11 6-9 15,5 0-68-15,-4 12-4 16</inkml:trace>
  <inkml:trace contextRef="#ctx0" brushRef="#br0" timeOffset="26284.7489">15780 7589 387 0,'0'0'4'0,"0"0"4"15,0 0 1-15,13-7 2 0,0-5 1 16,2-5 0-16,1-5 0 16,1-2 2-16,1-8-3 15,-4 2-1-15,-4 0-2 0,-7 8 0 16,-3 4-3-16,0 18-5 15,-4 0 0-15,-1 18 0 16,-3 15 0-16,4 6 0 16,4 3 0-16,0 1 0 0,9-4 0 15,5-10 0-15,5-22 0 16,9-12-69-16,1-15-13 16</inkml:trace>
  <inkml:trace contextRef="#ctx0" brushRef="#br0" timeOffset="26447.0584">16078 6889 491 0,'-7'11'4'16,"3"19"2"-16,-3 15 1 15,-2 12-4-15,-1 10-3 0,5 12 0 16,1 3 0-16,4 3 0 16,5-7 0-16,10-18 0 15,6-10 0-15,2-21-64 16,4-14-20-16</inkml:trace>
  <inkml:trace contextRef="#ctx0" brushRef="#br0" timeOffset="26787.2826">16299 7348 494 0,'0'0'3'0,"-8"24"1"16,4 3 0-16,1 6 0 15,-1 4-2-15,4 4-2 0,4-1 0 16,4 2 0-16,7-12 0 16,5-12 0-16,4-15 0 15,0-12 0-15,1-7 0 16,-3-10 0-16,-1 4 0 0,0-1-4 16,-5 1-1-16,2 8 2 15,0 13-1-15,-3 5 1 16,3 13 1-16,-4 11 1 15,0 8 2-15,-5 12 2 0,-4 7 2 16,-5 8 1-16,-7 0 1 16,-12 2-7-16,-4 0 0 15,-7-4 0-15,-6-9 0 0,-4-20 0 16,-18-10-69-16,21-15-13 16</inkml:trace>
  <inkml:trace contextRef="#ctx0" brushRef="#br0" timeOffset="27281.2194">17472 7517 357 0,'0'0'6'15,"8"-3"3"-15,-1-10 0 16,4-7 2-16,0-4 0 0,3-6 2 16,-4-4 3-16,0 1 2 15,-1-3-2-15,-8 9-2 16,-1 7-1-16,-13 13 0 15,0 14-8-15,-2 16-5 0,-4 13 0 16,2 6 0-16,7 6 0 16,2-2 0-16,8-1 0 15,12-12 0-15,12-6 0 16,5-21-73-16,8-6-10 16</inkml:trace>
  <inkml:trace contextRef="#ctx0" brushRef="#br0" timeOffset="27713.5413">17904 7285 393 0,'0'0'5'16,"0"0"4"-16,-3-6 1 16,3 6 1-16,0 0 1 15,-3-12 2-15,3 12 0 0,0 0 1 16,-4-9-4-16,4 9-3 15,0 0-2-15,-5-9-3 16,5 9-3-16,0 0 0 0,-8-9 0 16,8 9 0-16,0 0 0 15,-13-2 0-15,13 2 0 16,-11 5 0-16,3 6 0 16,-2 5 0-16,-2 2 0 0,-3 4 0 15,-3 4 0-15,2-2 0 16,1-1 0-16,-1-4 0 15,10-10 0-15,6-9 0 16,0-11 0-16,5-11 0 0,13-2 0 16,6 1 0-16,2 0 0 15,4 12 0-15,-2 11 0 16,-5 24 0-16,-7 17 0 16,-9 20 0-16,-7 8 0 15,-2 9 0-15,-10 1 0 0,-1-7 0 16,4-5 0-16,-3-2-52 15,12-36-31-15</inkml:trace>
  <inkml:trace contextRef="#ctx0" brushRef="#br0" timeOffset="28019.3238">18157 7265 410 0,'0'0'9'0,"0"11"3"16,0 10 2-16,0 10 2 0,0 4 0 15,0 8-1-15,0-2 1 16,3-2-13-16,10-3-3 16,1-15 0-16,4-17 0 0,4-12 0 15,7-20 0-15,0-11 0 16,-2-7-7-16,2-2 1 15,-6 3 4-15,-6 9 3 16,0 16 2-16,-9 17 1 16,-5 14 1-16,-3 22-3 0,2 18-17 15,10-3-59-15,-5 7-5 16</inkml:trace>
  <inkml:trace contextRef="#ctx0" brushRef="#br0" timeOffset="28777.2695">18839 7386 419 0,'0'0'9'0,"0"0"3"16,0 0 2-16,0 0 2 16,0-11 1-16,0 11 1 0,0 0-12 15,-6-12-6-15,6 12 0 16,-10-6 0-16,10 6 0 16,-14-8 0-16,14 8 0 15,-16-9 0-15,16 9 0 16,-14-13 0-16,14 13 0 0,-16-14 0 15,16 14 0-15,-16-10 0 16,16 10 0-16,-13-4 0 16,13 4 0-16,-12-5 0 0,12 5 0 15,-7-3 0-15,7 3 0 16,0 0 0-16,0 0 0 16,0 0 0-16,-12 0 0 15,12 0 0-15,0 0 0 0,-9 3 0 16,9-3 0-16,0 0 0 15,-12 3 0-15,12-3 0 16,-12 6 0-16,12-6 0 16,-16 12 0-16,14 1 0 0,-5 4 0 15,1 5 0-15,4 1 0 16,2 4 0-16,0-2 0 16,5-4 0-16,6-6 0 15,-1-3 0-15,0-12 0 16,5-6 0-16,3-6 0 0,-2-4 0 15,2 2 0-15,-3 11 0 16,2 3 0-16,-4 8 0 16,2 14 0-16,-5 4 0 0,5 8-10 15,-5-7-13-15,-4-4-52 16,9-10-4-16</inkml:trace>
  <inkml:trace contextRef="#ctx0" brushRef="#br0" timeOffset="28981.1097">18989 7009 511 0,'0'12'0'0,"0"6"0"16,2 14 0-16,3 10 0 15,5 10 0-15,0 10 0 16,6 8 0-16,2 10 0 15,4-10 0-15,4 3 0 0,-7-14-42 16,5-4-43-16</inkml:trace>
  <inkml:trace contextRef="#ctx0" brushRef="#br0" timeOffset="63548.9773">13480 8144 349 0,'0'0'6'16,"-6"-13"5"-16,6 13 3 0,-3-13 2 15,3 13 0-15,0 0 3 16,0 4 0-16,3 25 2 16,9 23-6-16,1 11-5 15,6 14-3-15,1 2 1 0,7 5-8 16,1-6 0-16,4-15 0 16,1-21 0-16,5-26 0 15,-3-19 0-15,3-28 0 16,-4-20-9-16,-3-22-2 0,-2-7 0 15,-1-2-1-15,-6 11 3 16,-3 14 4-16,-5 23 4 16,-2 28 3-16,-3 27 5 0,0 33 2 15,-1 18 1-15,1 9 1 16,2-2-8-16,9 3-33 16,4-14-45-16,5-18-4 15</inkml:trace>
  <inkml:trace contextRef="#ctx0" brushRef="#br0" timeOffset="63953.1493">14318 8589 340 0,'0'0'7'16,"0"12"0"-16,0-2 1 15,2 1 1-15,3 2 0 16,-5-13 0-16,12 9 0 0,-3-9 0 15,4-19-8-15,-1-11-1 16,5-5 1-16,0-8 2 16,1 4 2-16,2 3 4 15,-1 9 3-15,-1 19-1 0,-2 8 2 16,-4 24 1-16,-7 9 0 16,2 10-3-16,-4 7-5 15,-1-4-10-15,7-2-42 16,0-7-31-16,6-7-2 15</inkml:trace>
  <inkml:trace contextRef="#ctx0" brushRef="#br0" timeOffset="64247.0258">14829 8614 439 0,'0'0'3'15,"0"0"1"-15,0 0 2 16,11 0 0-16,1-8 1 0,4-5 0 16,2-6-1-16,3-5 1 15,4-9-4-15,-4-2-1 16,-4-2 0-16,-1 4 1 16,-10 4 2-16,-5 10-1 0,-1 19 3 15,-7 0-7-15,-7 22 0 16,4 13 0-16,0 7 0 15,0 2 0-15,10 6 0 0,7-11 0 16,14-10-38-16,6-5-42 16,4-12-3-16</inkml:trace>
  <inkml:trace contextRef="#ctx0" brushRef="#br0" timeOffset="64679.3283">15345 8358 450 0,'0'0'3'0,"0"0"3"0,0 0 2 16,0-12-1-16,0 12 2 15,-1-14-1-15,1 14 1 16,-2-14 2-16,2 14-11 16,-5-15 0-16,5 15 0 15,0 0 0-15,-6-10 0 0,6 10 0 16,0 0 0-16,0 0 0 15,-13-1 0-15,13 1 0 16,0 0 0-16,-9 0 0 0,9 0 0 16,-14 9 0-16,6 5 0 15,-1 8 0-15,-4 6 0 16,4 4 0-16,-2-2 0 16,-1 1 0-16,7-4 0 0,3-10 0 15,2-17 0-15,5-2 0 16,9-16 0-16,2-8 0 15,6-3 0-15,4 0 0 16,-1 9 0-16,0 12 0 0,-4 19 0 16,-2 20 0-16,-8 18 0 15,-4 10 0-15,-3 10 0 16,-3 3 0-16,-1-7 0 16,11-11-15-16,-7-6-66 15,9-16-5-15</inkml:trace>
  <inkml:trace contextRef="#ctx0" brushRef="#br0" timeOffset="65359.2382">15630 8260 311 0,'0'0'10'0,"0"0"4"0,-3 8 3 15,1 3 3-15,0 8 2 16,-1 11-1-16,0 9 2 15,-1 7-1-15,4 5-8 16,0-1-5-16,9 1-4 0,4-8-1 16,5-11-2-16,6-16 0 15,4-13-1-15,4-10 0 16,1-8-1-16,2-4 1 16,-2 2 1-16,-1 8 0 0,-2 9 1 15,-1 6 2-15,-2 16-5 16,-3 2 0-16,-3 6 0 15,-2-6 0-15,6 4-32 16,-3-15-45-16,-2-12-4 0</inkml:trace>
  <inkml:trace contextRef="#ctx0" brushRef="#br0" timeOffset="66035.0892">16322 8488 407 0,'0'0'7'0,"0"0"2"16,0 0 2-16,0 0 1 16,0-8 1-16,0 8 2 15,0-10 0-15,0 10 0 0,0-10-8 16,0 10-7-16,-4-15 0 15,4 15 0-15,-7-14 0 16,7 14 0-16,-7-10 0 16,7 10 0-16,0 0 0 0,-11-9 0 15,11 9 0-15,0 0 0 16,0 0 0-16,-10-2 0 16,10 2 0-16,0 0 0 0,-11-10 0 15,11 10 0-15,-8-5 0 16,8 5 0-16,-9-3 0 15,9 3 0-15,0 0 0 16,-13-2 0-16,13 2 0 16,0 0 0-16,-11 0 0 15,11 0 0-15,-9 0 0 0,9 0 0 16,-13 0 0-16,13 0 0 16,-12 0 0-16,12 0 0 15,-13 0 0-15,13 0 0 0,-14 7 0 16,14-7 0-16,-10 15 0 15,5-3 0-15,2 2 0 16,-2 4 0-16,-1 1 0 16,3 5 0-16,2 1 0 0,0 3 0 15,1-3 0-15,1 1 0 16,3-2 0-16,7-6 0 16,-2-4 0-16,4-9 0 15,0-5 0-15,3-5 0 0,-2-7 0 16,0-3 0-16,-3 3 0 15,3 6 0-15,-3 6 0 16,-2 6 0-16,2 11 0 16,0 5 0-16,-2 0 0 0,3-3 0 15,1 0-13-15,-5-6-43 16,3-14-24-16,-2-14-1 16</inkml:trace>
  <inkml:trace contextRef="#ctx0" brushRef="#br0" timeOffset="66218.0638">16496 8092 493 0,'0'0'5'15,"0"15"1"-15,0 6 1 0,0 14-7 16,2 10 0-16,6 13 0 16,3 11 0-16,2 8 0 15,7 4 0-15,-5-3 0 16,10-5 0-16,-7-15 0 0,4-4-67 15,-4-8-19-15</inkml:trace>
  <inkml:trace contextRef="#ctx0" brushRef="#br0" timeOffset="109989.8063">13651 9099 338 0,'0'0'11'15,"0"0"5"-15,0 0 5 16,0 0-1-16,-4 15 2 0,4 23 2 16,3 16 0-16,6 11 0 15,6 20-13-15,3 2-11 16,8 2 0-16,1-9 0 15,6-11 0-15,5-24 0 0,3-28 0 16,-3-20 0-16,-1-29 0 16,-5-20 0-16,-3-17 0 15,-5-14-4-15,-6-2 0 0,-6 6 1 16,-7 12 3-16,1 14 3 16,-6 26 1-16,0 27 0 15,-3 27-4-15,-1 31 0 16,0 12 0-16,3 8 0 15,1-1 0-15,5-4 0 0,20-17-27 16,-2-7-54-16,5-19-4 16</inkml:trace>
  <inkml:trace contextRef="#ctx0" brushRef="#br0" timeOffset="110331.372">14355 9651 369 0,'0'0'6'0,"4"14"2"16,1-3-1-16,-1-1 0 15,-4-10 1-15,17 6-2 0,-6-8-1 16,1-13-3-16,2-12-7 16,2-9-1-16,-1-2 0 15,1 1 2-15,-3 6 3 16,2 14 1-16,-3 16 5 16,3 11 2-16,-7 17 2 0,2 12 0 15,1 8-5-15,-1 7-44 16,3-5-28-16,3-7-4 15</inkml:trace>
  <inkml:trace contextRef="#ctx0" brushRef="#br0" timeOffset="110623.4596">14833 9622 353 0,'0'0'3'15,"0"0"2"-15,8-3 2 16,3-2 0-16,5-8 2 0,0-4-1 16,7-7-1-16,1-5 1 15,-2-4-4-15,-4-5 1 16,1 2 4-16,-11 2 4 16,-6 12 0-16,-3 11 3 0,-8 11 0 15,-7 20 2-15,2 14-8 16,-1 11-10-16,5 6 0 15,7 3 0-15,3-4 0 16,9-4 0-16,4 8-33 0,14-36-50 16,2-9-3-16</inkml:trace>
  <inkml:trace contextRef="#ctx0" brushRef="#br0" timeOffset="111360.7">15351 9445 365 0,'0'0'7'0,"0"0"5"0,0-11 1 15,0 11 1-15,0-15 3 16,0 15 1-16,-2-15 1 16,-1 5 2-16,3 10-7 15,-6-12-3-15,6 12-11 0,-10-14 0 16,10 14 0-16,-13-12 0 15,13 12 0-15,-8-10 0 16,8 10 0-16,-13-8 0 16,13 8 0-16,-8-3 0 0,8 3 0 15,-9-3 0-15,9 3 0 16,-13 0 0-16,13 0 0 16,-12 8 0-16,4 1 0 15,-5 7 0-15,1 8 0 0,-1 8 0 16,0 7 0-16,1 2 0 15,2 2 0-15,1-3 0 16,7-5 0-16,2-5 0 16,10-17 0-16,5-13 0 0,5-9 0 15,4-12 0-15,7-3 0 16,2 0 0-16,4 6 0 16,-2 9 0-16,-2 9 0 15,0 24 0-15,-10 14 0 0,-2 13 0 16,-8 10 0-16,-5 1 0 15,-3 0 0-15,-5-10 0 16,0-8-77-16,0-20-4 16</inkml:trace>
  <inkml:trace contextRef="#ctx0" brushRef="#br0" timeOffset="111647.2318">15670 9368 421 0,'0'0'5'0,"0"13"5"16,3 5 1-16,2 9 1 0,4 8 2 15,1 3-1-15,4 2 1 16,1 3-3-16,4-3-11 16,3-9 0-16,-2-14 0 15,3-14 0-15,0-8 0 0,0-19 0 16,-1-3 0-16,-3-5 0 15,0 1 0-15,-4 8 0 16,0 7 0-16,-3 16 0 16,-1 8 0-16,1 13 0 15,5 4-38-15,0 10-41 0,2 0-2 16</inkml:trace>
  <inkml:trace contextRef="#ctx0" brushRef="#br0" timeOffset="112439.1835">16349 9461 370 0,'0'0'9'16,"0"0"5"-16,0 0 1 16,0 0 2-16,0 0 2 0,0 0 2 15,0 0 0-15,-7-6 0 16,7 6-17-16,-11-10-4 16,11 10 0-16,-11-7 0 15,11 7 0-15,-16-10 0 16,6 5 0-16,2-2 0 0,-2 1 0 15,3 0 0-15,-4 1 0 16,1 0 0-16,2 0 0 16,8 5 0-16,-15-7 0 15,15 7 0-15,-10-2 0 0,10 2 0 16,0 0 0-16,-11-3 0 16,11 3 0-16,0 0 0 15,0 0 0-15,0 0 0 16,-10 0 0-16,10 0 0 0,0 0 0 15,0 0 0-15,-10-4 0 16,10 4 0-16,0 0 0 16,-11 0 0-16,11 0 0 15,-8 7 0-15,8-7 0 0,-11 14 0 16,7-1 0-16,-3-1 0 16,0 6 0-16,0 1 0 15,3-3 0-15,1 6 0 16,2 2 0-16,1 0 0 0,3 0 0 15,8 0 0-15,4-4 0 16,3-3 0-16,0-3 0 16,5-4 0-16,2-10 0 15,-3-2 0-15,-2-11 0 0,3-4-5 16,-8 1-5-16,2 3-5 16,-5 4-8-16,3 9-21 15,5 4-34-15,-6 11-3 16</inkml:trace>
  <inkml:trace contextRef="#ctx0" brushRef="#br0" timeOffset="112627.4619">16549 8888 324 0,'0'0'15'0,"0"0"7"0,0 0 6 16,6 23 0-16,-3 10 1 15,0 18 1-15,-1 15 1 16,6 16-27-16,0 10-4 15,1 6 0-15,4 3 0 0,3-8 0 16,8-12 0-16,-3-17 0 16,5-10-51-16,3-15-35 15</inkml:trace>
  <inkml:trace contextRef="#ctx0" brushRef="#br0" timeOffset="141657.1185">13812 10155 425 0,'0'0'4'0,"0"0"2"16,-9 0 2-16,1 9 2 15,4 15 1-15,0 12 1 0,2 16 1 16,0 12-1-16,3 9-2 16,6 7-10-16,8-3 0 15,7-2 0-15,1-15 0 16,11-18 0-16,-4-24-6 0,7-19-3 16,-5-26-1-16,-1-17 1 15,-4-16 1-15,-6-5 3 16,-3 7 6-16,-7 5 4 15,-4 22 4-15,-3 19 3 16,-1 25 0-16,1 28-4 0,1 19-8 16,2 8 0-16,3 0 0 15,11-2 0-15,-2-18 0 16,13-9-79-16,2-17-5 0</inkml:trace>
  <inkml:trace contextRef="#ctx0" brushRef="#br0" timeOffset="141985.6571">14394 10652 465 0,'0'0'2'0,"-1"16"2"16,1 3 1-16,0 2 1 0,1 3-1 16,3 1 1-16,5-2 0 15,3-1-1-15,1-14-3 16,1-8-4-16,2-17-4 16,2-12-1-16,3-5-1 0,-1-3-1 15,-3 6 0-15,0 8 1 16,-1 12 2-16,-1 13 1 15,-3 17 2-15,2 17-10 16,0 6-58-16,-1-2-1 0</inkml:trace>
  <inkml:trace contextRef="#ctx0" brushRef="#br0" timeOffset="142254.8756">14882 10732 351 0,'0'0'1'16,"0"0"-1"-16,4-11 2 0,5-2-1 15,2-8-5-15,-3-6-2 16,6-8 0-16,-3 1 8 16,-2-2 12-16,-1 6 6 0,-8 10 2 15,0 20 2-15,-14 0 5 16,5 23 4-16,-7 17-5 15,4 7-28-15,2 7 0 16,2 0 0-16,10-4 0 0,11-13 0 16,11-8-47-16,8-13-39 15</inkml:trace>
  <inkml:trace contextRef="#ctx0" brushRef="#br0" timeOffset="142819.1905">15433 10585 361 0,'0'0'7'16,"0"0"5"-16,0 0 3 16,0 0 0-16,0-9 2 15,0 9 1-15,0 0 0 0,0-15 2 16,0 15-6-16,-6-11-5 15,6 11-4-15,-10-14-5 16,10 14 0-16,-13-11 0 16,13 11 0-16,-12-8 0 0,1 8 0 15,0 2 0-15,-1 13 0 16,-2 7 0-16,-2 10 0 16,-3 5 0-16,-1 3 0 0,3-2 0 15,2-2 0-15,6-10 0 16,5-11 0-16,4-15 0 15,9-12 0-15,10-12 0 16,4-6 0-16,6 1 0 16,5 4 0-16,-2 10 0 0,0 15 0 15,-5 15 0-15,-5 20 0 16,-5 12 0-16,-5 7 0 16,-7 1 0-16,-4-5 0 15,7-1 0-15,-9-5-48 16,9-29-37-16</inkml:trace>
  <inkml:trace contextRef="#ctx0" brushRef="#br0" timeOffset="143499.4577">15454 10611 318 0,'0'0'12'0,"0"0"2"16,0 0 3-16,-4 8 5 16,4 12-1-16,0 13 2 15,5 10 1-15,4 17 1 0,2 7-10 16,-1 8-3-16,4 2-4 15,-1-2-8-15,2-5 0 16,-3-17 0-16,7-16-48 16,-4-13-31-16,0-15-4 15</inkml:trace>
  <inkml:trace contextRef="#ctx0" brushRef="#br0" timeOffset="143799.4483">15723 10568 428 0,'0'0'6'15,"0"17"1"-15,0 2 3 0,4 10 1 16,3 6 0-16,2 2 0 16,1 2 0-16,9 0 0 15,-1-5-6-15,1-16-5 16,3-11 0-16,0-12 0 0,2-14 0 15,-5-9-2-15,3-2 1 16,-3-3 0-16,-3 3 1 16,-1 8 1-16,-1 14 2 15,2 8-3-15,-4 14 0 0,1 8 0 16,1 10 0-16,-1-7-25 16,5 1-53-16,2-5-3 15</inkml:trace>
  <inkml:trace contextRef="#ctx0" brushRef="#br0" timeOffset="144349.4798">16297 10675 422 0,'0'0'4'0,"0"0"3"0,0 0 2 15,-4-6 1-15,4 6 0 16,-1-12 2-16,1 12 1 15,-1-12 0-15,1 12-2 0,0-9-11 16,0 9 0-16,0 0 0 16,0 0 0-16,0 0 0 15,-5-8 0-15,5 8 0 16,0 0 0-16,0 0 0 0,-11-11 0 16,11 11 0-16,0 0 0 15,-6-11 0-15,6 11 0 16,0 0 0-16,0 0 0 0,-10-6 0 15,10 6 0-15,0 0 0 16,0 0 0-16,-10-1 0 16,10 1 0-16,0 0 0 15,-10-5 0-15,10 5 0 16,-10 0 0-16,10 0 0 0,-12 0 0 16,12 0 0-16,-13 6 0 15,13-6 0-15,-16 11 0 16,12 0 0-16,-5 0 0 15,4 5 0-15,-1 3 0 0,3 3 0 16,2-1 0-16,1-2 0 16,7 1 0-16,1-6 0 15,3-5 0-15,4-4 0 0,-2-5 0 16,2-3 0-16,-2-3 0 16,1 4 0-16,0 2 0 15,0 0 0-15,1 5 0 16,0 3 0-16,-2-7-4 15,3 1-30-15,1-5-45 0,-2-17-3 16</inkml:trace>
  <inkml:trace contextRef="#ctx0" brushRef="#br0" timeOffset="144503.4402">16457 10050 397 0,'0'0'12'0,"7"0"4"16,1 10 3-16,2 19 3 15,3 14 1-15,-1 13-1 16,7 12-22-16,1 8 0 15,-1 10 0-15,2-2 0 0,7-4 0 16,-5-10 0-16,10-2 0 16,0-19-50-16,-3-11-38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  <inkml:channel name="T" type="integer" max="2.14748E9" units="dev"/>
        </inkml:traceFormat>
        <inkml:channelProperties>
          <inkml:channelProperty channel="X" name="resolution" value="946.39398" units="1/cm"/>
          <inkml:channelProperty channel="Y" name="resolution" value="1675.80408" units="1/cm"/>
          <inkml:channelProperty channel="F" name="resolution" value="1.41944" units="1/cm"/>
          <inkml:channelProperty channel="T" name="resolution" value="1" units="1/dev"/>
        </inkml:channelProperties>
      </inkml:inkSource>
      <inkml:timestamp xml:id="ts0" timeString="2016-11-08T15:10:19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10037 5474 368 0,'0'0'2'16,"0"0"2"-16,0 0 1 0,0 0 2 16,0 0-1-16,0-7 2 0,0 7-1 15,-1-10 1 1,1 10-3-16,-6-16-1 0,1 6-1 15,-5-3-1 1,-3-1 0-16,-3-3 0 0,-5 0 3 16,-5 1 0-16,-5 2 2 15,-5 1 1-15,-6-1 1 0,-3 6-2 16,-6 1 1-16,-5 3-1 0,-4 1-2 15,-1 0-2 1,-6 3-1-16,0 0-1 0,-6 3-1 16,-2 3 0-1,-6 4 0-15,-6 4 0 0,-6 2 0 16,-6 6 0-16,-6 4 0 15,-7 1 1-15,-4 7 0 0,-3 2-1 16,-3 6 1 0,-1 1 0-16,0 8 0 0,-2 6 0 15,-2 9 0-15,-2 6-1 0,-5 6 0 16,-1 9 0-1,-4 5 0-15,1 9 1 0,-4 3-2 16,6 3 1 0,5 2 0-16,5 4-1 0,6 7 1 15,9 2 0-15,9-1 0 16,6 5 0-16,9 2-1 0,6 5 0 15,5 3 1 1,8 5 0-16,3 2 1 0,9 4-1 16,5 4 0-16,7 1 0 0,8 2 1 15,7-3 1 1,10 3-2-16,6-2 1 0,11 3-2 15,3-3 1-15,12 1 0 16,6 2 0-16,10 0-2 0,4 0 1 16,8 1 1-1,5-3 0-15,6-3-1 0,5-3 0 16,7-8 1-16,7 0-1 0,9-5 1 15,6-4 1 1,8-3-1-16,5-2 0 0,7 0 1 16,8-3 0-1,4 0 0-15,6-4 1 0,2 0-1 16,6 0 1-16,3-5-2 15,4-5 0-15,2-4 0 0,0 0 0 16,6-4 0 0,-1-3 0-16,5-1 0 0,0-4 0 15,6-2 0-15,0-3 0 0,5-6 0 16,4-2 0-1,3-5 0-15,1-3 0 0,2-5 0 16,3-4 0-16,2-3 0 16,1-7 0-16,-1-2 0 0,5-7 0 15,-2-5 0 1,5-7 0-16,1-4 0 0,-1-8 0 15,2-4 0 1,3-5 0-16,-2-6 0 0,-2-4 0 16,-1-2 0-16,-2-11 0 0,-3-8 0 15,-3-6 0 1,-4-7 0-16,-5-7 0 0,-5-10 0 15,0-6 0-15,-8-6 0 16,-3-7 0-16,-9-5 0 0,-6-5 0 16,-5-8 0-1,-5-4 0-15,-5-6 0 0,-9-6 0 16,-3-10 0-16,-9-4 0 0,-1-9 0 15,-6-3 0 1,-6-9 0-16,-5-3 0 0,-8-5 0 16,-4-2 0-16,-10-2 0 15,-6-3 0-15,-8 0 0 0,-7 0 0 16,-7 2 0-1,-6-5 0-15,-9 3 0 0,-7 1 0 16,-5 5 0 0,-6-1 0-16,-9-1 0 0,-7 5 0 15,-8 0 0-15,-4 2 0 0,-9-3 0 16,-2 3 0-1,-5-3 0-15,-5 2 0 0,-2 2 0 16,-6-2 0-16,-3 2 0 16,-3 4 0-16,-7 2 0 0,3 2 0 15,-8 0 0 1,0 0 0-16,-2-1 0 0,-1 2 0 15,-4 1 0 1,-3 0 0-16,1-1 0 0,-4 2 0 16,-4 6 0-16,-2 7 0 0,-3 0 0 15,-3 7 0-15,-2 3 0 16,-1 4 0-16,-2 5 0 0,-3 5 0 15,2 0 0 1,-5 4 0-16,0 2 0 0,0 4 0 16,-3 5 0-1,-4 5 0-15,-2 7 0 0,-1 5 0 16,-5 9 0-16,-2 6 0 0,-4 6 0 15,-2 9 0 1,-1 4 0-16,-3 3 0 0,-1 1 0 16,-2 1 0-16,1 0 0 15,-3 2 0-15,0 5 0 0,-1-1 0 16,0 8 0-1,0-3 0-15,5 4-56 0,2 11-31 16</inkml:trace>
  <inkml:trace contextRef="#ctx0" brushRef="#br0" timeOffset="7530.0753">13778 7064 61 0,'0'0'3'16,"0"0"4"-16,-1 5 9 0,1-5 6 15,-11 8 6-15,11-8 4 16,-17 9 2-16,8-6 2 0,-4-2-5 16,4-1-4-1,0 0-8-15,9 0-4 0,-11-7-7 16,11 7-4-16,-2-13-2 0,2 13-1 15,6-17-1 1,4 9 1-16,10-5-1 0,7-1 0 16,10-8 1-1,15-2-1-15,7-9 1 0,12-3 0 16,5-7-1-16,7-3 1 15,1-2 0-15,4-2 0 0,-9 4 0 16,-4 2-1 0,-9 8 0-16,-6 5 0 0,-8 7 2 15,-3 9 1-15,-7 7 1 0,-6 8 2 16,-2 5 0-1,-2 13 0-15,-1 12 2 0,0 14-1 16,4 11-1-16,-1 12-2 16,7 12-1-16,1 11 0 0,2 6 0 15,2 14-2 1,2-3 1-16,1 3 1 0,-4-1 1 15,2-1 0 1,-5-3 1-16,-2-1 0 0,-1-5-1 16,-2-7 2-16,-1 0-2 0,-2-7 0 15,0-2-1-15,-2-4-1 16,6-4-1-16,0-4 1 15,-1-6-1-15,0-1 0 16,0-7 0-16,1 0-1 0,-1-4 1 16,-2-3 0-1,-4-3 1-15,-3-1-1 0,-3 0 0 16,-4-3 0-16,-2 1-1 0,-6-2 1 15,-1-6-1 1,-2-4 0-16,-4-3 0 0,-2-5 1 16,0-3-1-16,-3-2 0 15,-1-4 0-15,0-3 1 0,-5 1 0 16,-1-1 0-1,-2 2-1-15,-3 1 1 0,-3 0-1 16,-2 1 1 0,-5 0 0-16,-3 3-1 0,-4-1 1 15,-3-1-1-15,-5 2 1 0,-5 0-1 16,-3 1 0-16,-1 0 0 15,-5 4 0-15,1-2 0 16,-1 0 0-16,0 0-1 16,4 1-3-16,0-6-3 0,6 3-12 15,3 6-50 1,0-14-9-16</inkml:trace>
  <inkml:trace contextRef="#ctx0" brushRef="#br0" timeOffset="8450.0845">15457 6108 314 0,'0'0'5'0,"-3"17"6"16,-2 3 1-16,3 9 2 15,2 12 4-15,0 8 1 0,3 7 0 16,6 3 1-16,6-3-4 15,5-7-4-15,7-13-2 0,5-12-3 16,0-17-1 0,3-12-3-16,-1-20 0 0,-3-12-1 15,-4-12 0 1,-7-9-1-16,-7-4 1 0,-9-3-1 15,-4 3 0-15,-7 2 1 16,-12 9 0-16,-7 8-1 0,-7 7 1 16,-7 11 0-16,1 11-1 0,-6 8 2 15,-2 9-3 1,-1 12 0-16,4 7 0 0,9 5 0 15,5 3-2 1,13 2-1-16,8-10-6 0,14-17-60 16,15 5-11-16</inkml:trace>
  <inkml:trace contextRef="#ctx0" brushRef="#br0" timeOffset="9100.091">15959 6238 316 0,'0'0'7'16,"0"13"3"-16,3 2 2 0,2-1 3 16,3 5 1-1,0 0 1-15,3 1-1 0,1-1 1 16,-1-6-5-1,-1-6-4-15,1-7-1 0,-3-3-3 16,-3-13 0-16,-4-4-1 16,-1-6 0-16,-9-3 0 0,1-3-1 15,-4 1-1-15,1 0-1 0,0 2 0 16,0 4 1-1,6 1-2-15,5 4 1 0,4-3 1 16,10 2-1 0,3-2 1-16,6 3-1 0,9 3-2 15,-1-3-9-15,6 2-41 16,-1 14-22-16,-1 5-4 0</inkml:trace>
  <inkml:trace contextRef="#ctx0" brushRef="#br0" timeOffset="9320.0932">16465 6154 392 0,'2'12'7'0,"-2"5"3"0,0 3 0 15,0 6 0-15,0-2 0 16,3 1 0-16,2-6 0 0,3 0-7 16,-8-19-32-1,15-19-45-15,-8-12-2 0</inkml:trace>
  <inkml:trace contextRef="#ctx0" brushRef="#br0" timeOffset="9450.0945">16243 5836 363 0,'0'0'8'15,"-8"6"-1"-15,2 2 1 0,6-8 0 16,-7 20-1-16,4-9 0 15,3 1-3-15,0-12-18 0,10 15-53 16,15-7-4 0</inkml:trace>
  <inkml:trace contextRef="#ctx0" brushRef="#br0" timeOffset="10070.1007">16766 5929 405 0,'0'0'5'0,"0"0"3"16,0 0 0-1,0 0 0-15,0 0 1 0,-11 0 0 16,11 0 1-16,0 0-1 0,-9-14-4 15,9 14-2-15,-2-15-1 16,2 15-1-16,-2-14 1 16,2 14 0-16,-3-8 0 15,3 8-1-15,0 0 1 0,0 0-1 16,-10-9 0-1,10 9 0-15,-10-5 0 0,10 5-1 16,-9-3 1-16,9 3-1 16,-12 0 1-16,2 0-1 15,0 0 0-15,-3 6 0 0,2 2 0 16,-1 6-1-16,-1 5 1 15,4 5-2-15,1 3 1 0,4 3-1 16,4 0 1 0,1-2-1-16,10-5 1 0,2-8-1 15,4-8 1 1,2-10 1-16,0-13 0 0,2-7 0 15,1-6-1-15,-2 0 0 16,0 0 0-16,0 3 0 0,-3 6 1 16,3 11-2-16,-2 8 1 0,4 8 0 15,0 13 0 1,2 7 1-16,-2 12 0 0,0 5 0 15,0 5 0 1,-3 4 1-16,-3 6-1 0,-7 0 2 16,-8-1 0-16,-6 2-1 15,-9-9 1-15,-9-8 0 16,-5-11-2-16,-5-13-9 0,-6-14-40 15,2-13-27-15,3-11-2 16</inkml:trace>
  <inkml:trace contextRef="#ctx0" brushRef="#br0" timeOffset="10320.1032">17107 5999 411 0,'0'0'5'0,"-4"15"1"0,1-7 0 15,3-8 0-15,-4 14-2 16,4-14-19-16,-13-11-52 0,13-7 0 16</inkml:trace>
  <inkml:trace contextRef="#ctx0" brushRef="#br0" timeOffset="10450.1045">16917 5617 427 0,'0'0'5'16,"-7"5"1"-16,-3 5-1 0,3 1 0 16,-2 0 0-1,5 1 1-15,0-1-3 0,4 0-3 16,0-11-13-16,20 1-31 0,3-1-30 15,2 0-3-15</inkml:trace>
  <inkml:trace contextRef="#ctx0" brushRef="#br0" timeOffset="10700.107">17266 5854 303 0,'0'0'7'0,"0"0"5"15,0 0-1-15,0 0 0 0,-3-11 1 16,-2-7 0-1,-1-7-1-15,1-8 2 0,-1-3-9 16,5-5-4-16,1 4 1 16,0 4 1-16,7 12 2 0,3 14 3 15,2 12 1 1,3 20 2-16,0 11 0 0,0 7 0 15,1 4 0 1,5 4-14-16,2-10-63 0,-5-5-6 16</inkml:trace>
  <inkml:trace contextRef="#ctx0" brushRef="#br0" timeOffset="11310.1131">18069 5581 347 0,'0'0'4'0,"0"0"0"16,7 11 0-16,-7-11 2 15,20 2 0-15,-7-4 0 16,5-6 1-16,-1-3 0 0,1-10-4 16,-4-4 1-1,-4-6-1-15,-5-2 1 0,-5 3 2 16,-8 4 2-16,-10 4 1 0,-6 9 1 15,-4 11-1 1,-1 4 1-16,-1 16 0 0,4 4-2 16,5 7-2-16,4 1-2 15,13-1-3-15,4-7-3 0,14-3-12 16,4-1-50-1,10-18-14-15</inkml:trace>
  <inkml:trace contextRef="#ctx0" brushRef="#br0" timeOffset="11620.1162">18428 5540 266 0,'0'0'5'0,"0"0"7"0,0 0 3 15,0-12 0 1,-4-3 3-16,-5-9 0 0,-5-13 1 16,-6-13 1-16,-7-10-6 0,-8-15-5 15,-2-8-3-15,-4-6-2 16,3 2-2-16,2 4-1 15,5 11 0-15,8 6 0 16,9 13 1-16,11 7-1 0,5 13 0 16,11 5 0-1,14 4 1-15,6 3 1 0,9-1-1 16,5 0-6-16,8 4-29 0,0 5-39 16,-5 12-1-1</inkml:trace>
  <inkml:trace contextRef="#ctx0" brushRef="#br0" timeOffset="11840.1184">18133 5129 331 0,'0'0'3'0,"12"-8"2"16,11-1 1-16,7-5 1 15,11-5 0-15,11-5 2 16,9-2-12-16,9 0-54 0,-1-3-6 16</inkml:trace>
  <inkml:trace contextRef="#ctx0" brushRef="#br0" timeOffset="12940.1294">16126 7577 317 0,'0'0'8'0,"5"22"1"0,-1-6 4 15,4 3 1-15,2 1 1 0,-1 0 1 16,0 2 0 0,3-6 0-16,-4-13-4 0,-6-11-5 15,-2-16-1-15,-3-8-2 16,-8-11 0-16,-2-3 0 0,-1-3-1 15,-5 4-1 1,3 4 0-16,4 7 0 0,3 10 0 16,4 5-1-1,5 9 1-15,7 1-1 0,8 2 1 16,10-1-2-16,6 2-4 0,3-2-5 15,10 5-8-15,1 3-10 16,0 0-5-16,-1 8-4 0,-5 6 2 16,-4 5 3-1,-8 7 8-15,-1 4 12 0,-11-4 13 16,-3 1 13-1,-4-5 7-15,1-4 1 0,-9-18 2 16,17 3-3-16,-5-13-4 0,2-16-6 16,5-8-5-1,-4-7-2-15,3-5-2 0,-3-1-1 16,-2 7 1-16,-5 2 0 15,-6 10 2-15,-2 9 2 0,-10 15 0 16,-3 8 3 0,-5 15 1-16,-1 13 1 0,-1 7 0 15,4 7-2 1,6 4-1-16,7-3-3 0,5-2 0 15,11-15-6-15,16-9 0 0,6-16 0 16,16-5-21-16,3-15-56 16,7-11-3-16</inkml:trace>
  <inkml:trace contextRef="#ctx0" brushRef="#br0" timeOffset="13680.1368">16871 7155 376 0,'0'0'3'0,"2"12"2"16,7 4 2-16,2 4 0 0,7 4 2 15,2 7 0 1,6 6 2-16,4 6 0 0,2 1-2 15,1 2-2 1,-2 0-1-16,2-1-1 0,-6 3-2 16,-1-5 0-16,-3-2-1 15,-5-6-1-15,-2-3 0 0,-6-9-1 16,1-7 1-16,-11-16-1 15,0-8 1-15,-13-23-1 16,-9-17 0-16,-10-14 1 0,-5-10-1 16,-5-7-1-1,-6-4 1-15,2 8-1 0,1 3 0 16,8 11 0-16,8 15 0 15,11 9 0-15,8 8 0 16,10 11 0-16,10 7 1 0,12 6-1 16,11 5 1-16,7 8-1 15,3 9 2-15,4 7 0 0,-4 7 1 16,-5 7 0-1,-9 2 0-15,-10 3 0 0,-13 1 0 16,-8-3 0 0,-13-7-1-16,-8-7-3 0,-2-8-12 15,-7-6-41-15,1-13-21 16,5-6-3-16</inkml:trace>
  <inkml:trace contextRef="#ctx0" brushRef="#br0" timeOffset="14180.1418">17265 6589 284 0,'0'0'9'0,"0"0"6"15,0 0 4-15,0 0 3 16,-2 13 2-16,2 1 1 0,2 10 1 15,4 10 2-15,5 12-9 0,7 8-5 16,2 9-4 0,7 7-2-16,1 1-3 0,2 0-2 15,0-5-3 1,1-7 0-16,0-9 0 0,-2-9-4 15,-2-17-22-15,-7-11-53 16,5-11 0-16</inkml:trace>
  <inkml:trace contextRef="#ctx0" brushRef="#br0" timeOffset="14450.1445">17781 7100 381 0,'0'0'7'16,"-6"11"1"-16,6-11 0 15,-15 13-1-15,15-13 0 16,-13 7-4-16,13-7-7 0,-15-11-9 16,9-14-15-16,-1-9-1 15,-4-7 8-15,-3-1 14 0,-7-2 9 16,-3 7 6-1,-6 4 10-15,4 15 11 0,-4 9 7 16,4 9-2 0,4 12-7-16,6-1-14 0,11 3-10 15,5-14-13-15,8-7-63 16,11 0-4-16</inkml:trace>
  <inkml:trace contextRef="#ctx0" brushRef="#br0" timeOffset="14800.148">18083 6723 394 0,'0'0'3'0,"0"0"3"0,0 0 2 16,0-10 1-1,0 10 3-15,-4-11 0 0,4 11 1 16,-10-13 1-16,10 13-3 15,-15 0-1-15,7 7-2 16,-1 12-1-16,1 8-3 0,2 5-4 16,3 6 0-16,2 4 0 15,2-1 0-15,9-1 0 0,7-5 0 16,6-15 0-1,8-8 0-15,3-12 0 0,7-3-79 16,2-12-2 0</inkml:trace>
  <inkml:trace contextRef="#ctx0" brushRef="#br0" timeOffset="15410.1541">18535 6653 359 0,'0'0'3'16,"0"0"4"-16,-3-10 2 0,0 2 1 15,0-1 2-15,2-2 1 16,-3 0 2-16,0 3 2 15,4 8-3-15,-5-12-3 16,5 12-2-16,0 0 0 0,0 0-3 16,0 0-1-1,-8 0-3-15,8 0 0 0,0 0-1 16,-13-2 0-1,13 2-1-15,-11-10 0 0,11 10 1 16,-12-9-1-16,12 9 0 0,-16-5 1 16,16 5-1-16,-10 0 1 15,10 0-2-15,-11 5 2 0,11-5-1 16,-11 9 0-1,11-9 0-15,-11 12 0 0,11-12 0 16,-13 13 0 0,13-13 1-16,-14 14-1 0,14-14 0 15,-13 15 0-15,4-6-1 16,1-1 1-16,2 2 0 0,-1 2 0 15,-1 0-1-15,2 4 0 0,3 2 1 16,-1 5-1 0,4 0 1-16,0 1-1 0,6-2 0 15,4-5 0 1,5-5 0-16,0-9 1 0,5-3-1 15,0-11 0-15,0-10 1 16,-2 1 0-16,0-1 0 16,-2 6 0-16,1 8 0 0,-1 9-1 15,-2 13 1-15,0 7 0 16,2 9 0-16,1 1 0 0,3 1-8 15,-7-8-67 1,7-13-2-16</inkml:trace>
  <inkml:trace contextRef="#ctx0" brushRef="#br0" timeOffset="15930.1593">18520 5943 366 0,'0'0'7'16,"-3"4"1"-1,1 13 5-15,2 9 0 0,7 12 1 16,4 11 1-16,9 14 1 15,5 10 1-15,8 6-5 0,4 6-4 16,5-5-3-16,1-5-3 0,5-8-6 16,-5-13-25-1,-1-13-47-15,-4-10-2 0</inkml:trace>
  <inkml:trace contextRef="#ctx0" brushRef="#br0" timeOffset="16200.162">18577 6486 401 0,'0'0'5'16,"0"0"2"-16,0 0 2 16,0 0 0-16,0 0 1 0,19-1 1 15,3-8 0-15,8-6 0 16,11-4-5-16,7-5-3 0,8 2-11 15,-2-4-65 1,5-1-3-16</inkml:trace>
  <inkml:trace contextRef="#ctx0" brushRef="#br0" timeOffset="16550.1655">19189 6495 445 0,'0'0'5'0,"0"14"0"15,0-3 0-15,0 1 0 16,1 2 0-16,1-2 0 0,-2-12-2 16,13 12-14-16,-13-12-61 0,17-25-5 15</inkml:trace>
  <inkml:trace contextRef="#ctx0" brushRef="#br0" timeOffset="16670.1667">18999 6068 429 0,'0'0'5'15,"-9"11"1"-15,0 0 0 0,0 2 0 16,0 2 0-16,4 2-3 15,-1-3-10-15,6-14-43 0,7 12-24 16,9-9-3-16</inkml:trace>
  <inkml:trace contextRef="#ctx0" brushRef="#br0" timeOffset="17000.1699">19346 6211 413 0,'0'9'6'15,"0"9"1"-15,0 5 2 16,2 7 1-16,4 3 1 16,4 3-1-16,5 0 2 0,5-4-2 15,3-11-4 1,6-13-2-16,2-11-2 0,0-12-1 15,0-14-2 1,-6-10 1-16,-7-4-1 0,-6-3 0 16,-12 0 1-16,-9 6-1 0,-14 10 2 15,-9 7 2-15,-8 13 0 16,-3 10 0-16,-1 5 1 0,3 11-4 15,7 4 0 1,14 6-7-16,3 6-54 0,17-18-20 16,9-3 0-1</inkml:trace>
  <inkml:trace contextRef="#ctx0" brushRef="#br0" timeOffset="17670.1767">19704 5961 270 0,'0'0'7'15,"-3"17"2"-15,2-5 3 0,1 2 1 16,1 6 4-16,6 6 0 16,2 3 3-16,7 5 2 15,1-4-6-15,4-1-3 0,3 2-2 16,-2-5-2-1,1-6-1-15,-5-6-3 0,-1-8 0 16,-7-6-2-16,-4-15 0 16,-5-12-1-16,-1-12 1 15,-4-6-1-15,-2-5-1 16,1-4-1-16,3 6 0 0,2 2 0 15,0 12 0-15,12 12 1 0,2 16-2 16,6 7 2 0,2 14-1-16,2 10 0 0,2 7 1 15,1 7 0 1,0 2-6-16,-1 2-27 0,-3-4-42 15,0 2 0-15</inkml:trace>
  <inkml:trace contextRef="#ctx0" brushRef="#br0" timeOffset="50050.5005">6852 5037 335 0,'0'0'5'0,"0"0"2"0,0 0 3 15,0 0 3-15,0 0 2 16,0 0-1-16,0 0 2 0,0 0 0 16,3 22-3-16,8 2-2 0,5 12-3 15,11 8-1 1,3 14 0-16,7 4-1 0,5 7-1 15,3 4 0 1,3 0-1-16,-5-7 0 0,2-6-1 16,-7-7 0-16,-3-9-2 15,-8-8 0-15,-2-11 1 0,-6-4-2 16,-7-6 0-16,-1-5 0 15,-11-10 0-15,3 13 0 16,-3-13 0-16,-3 8 0 0,3-8 0 16,-17 8 0-1,5-4 0-15,0-3 0 0,-4-1 0 16,0-1 0-16,-6-6 0 15,-2-6-2-15,-2-3 0 16,-3-3-1-16,0 2 0 16,-2-2 1-16,2 3 0 0,4 3 1 15,-1 0 0-15,4 5 0 0,4 4 1 16,4 2-1-1,4 0 0-15,10 2 1 0,-9 2-1 16,9-2 0 0,9 20 0-16,8-2 1 0,6 5 0 15,9 5 0-15,4 5 1 16,4 1-1-16,1-1 1 0,0 0-1 15,-1-8 1 1,-6-8 0-16,-7-12-1 0,-7-5 1 16,-7-17 0-16,-6-11-1 0,-7-14 1 15,0-6-1 1,-3-3-1-16,-2-3 0 0,2 3-2 15,0 3-3-15,3 9-7 16,4 8-21-16,-4 11-44 16,16 11-1-16</inkml:trace>
  <inkml:trace contextRef="#ctx0" brushRef="#br0" timeOffset="50980.5098">7510 4790 330 0,'0'0'8'15,"0"15"1"-15,5 4 4 0,7 9 2 16,6 9 1-16,7 11 0 15,5 6 1-15,6 7 0 0,5 1-7 16,2 5-3 0,2-6-1-16,-3-5-2 0,-4-6-1 15,-4-6-1-15,-6-9-1 0,-2-5 0 16,-8-5 0-1,-2-9 1-15,-8-3-1 0,-8-13 0 16,4 13-1 0,-4-13 1-16,-8 4 0 0,-1-4-1 15,-4 0 1-15,-2-1-1 16,-2-3 0-16,-1-2 0 0,-2 0 0 15,1-2 0 1,0 0 0-16,-1 0 0 0,2 0-1 16,0 2 1-16,1 0 0 0,3-1-1 15,-2 1 1 1,3 1-1-16,1 0 1 0,-1 0 0 15,5 2-1-15,8 3 1 16,-15-5 0-16,15 5-1 0,0 0 1 16,0 11 0-1,11 0 0-15,6 4 0 0,5 1 1 16,5 3-1-16,3-1 1 0,1-1 0 15,0-4 0 1,-3-5 0-16,-2-5 0 0,-7-3 0 16,-2-8 0-16,-7-8-1 15,-5-6 1-15,0-3-1 16,-4-4 0-16,0 0-1 15,-1 0 0-15,1 0-3 0,0 2-7 16,7-1-38 0,0 8-28-16,2 3-2 0</inkml:trace>
  <inkml:trace contextRef="#ctx0" brushRef="#br0" timeOffset="51660.5166">8088 4575 407 0,'0'0'6'16,"1"14"2"-16,7 3 1 16,4 9 3-16,1 9 1 15,10 7 0-15,3 8 1 0,4 3-1 16,2 5-5-16,4-4-2 0,0-4-4 15,0-3-2 1,-1-7 0-16,0-3 0 0,-4-4 0 16,-5-4 0-1,-2-3 0-15,-5-1 0 0,-5-4-3 16,-3-2 2-16,-5 0 0 15,-4-5 0-15,-2-3 0 0,-1-2 1 16,1-9-1 0,-15 9 1-16,6-9 0 0,-1 0 0 15,-4 0-1-15,2-6 0 0,-4 1 1 16,2-1-1-1,-3-2 0-15,-1 3 0 0,-1-1 0 16,-3-1 1-16,2-1-1 16,-1 0 0-16,-3-1 1 0,3-1 0 15,0 0-1 1,3 1 1-16,6 2 0 0,1 6-1 15,11 1 1 1,0 0 0-16,0 15-1 0,9 7 0 16,8 4 1-16,5 3 0 0,4 3-1 15,4-3 2 1,-1-3-1-16,-1-4 0 0,-2-10 1 15,-1-9 0-15,-5-4 0 16,-3-15 0-16,-7-11 0 0,-3-4 0 16,0-5-1-1,-5-3 0-15,4 0 0 0,-2 2-2 16,2 6-3-16,2 2-6 0,8 8-26 15,2 4-40 1,0-1-2-16</inkml:trace>
  <inkml:trace contextRef="#ctx0" brushRef="#br0" timeOffset="53030.5303">4231 4305 305 0,'0'0'4'0,"0"0"2"0,0 13 3 16,0 6 2-1,6 3 2-15,3 5 2 0,4 7 3 16,2 2 1-16,5 0-5 16,3 3-2-16,-1-8-2 15,1-2-2-15,-1-7-3 16,0-5-2-16,-5-5-1 0,-2-6-2 15,-5-3 1 1,-10-3 0-16,13-3 0 0,-13-8 0 16,-4-3 0-16,-5-7 0 0,-7-3 0 15,-3-5 0 1,-3-4 0-16,-4-2-2 0,0-1 0 15,2-2-1-15,-1 2-1 16,2-3 0-16,4 3-2 0,6 2-1 16,3 2 0-1,4 2 0-15,6 1 0 0,3 4 0 16,8 8 1-16,6 5 1 0,5 2 1 15,3 8 2 1,3 3 0-16,3 7 2 0,-4 9 2 16,-2-2 2-16,-6 5 1 15,-2-1 1-15,-7 3 1 16,-5-2 0-16,-4-4 0 15,-1-2-2-15,-1-1-1 0,-2-5-3 16,3-8-1 0,0 0-2-16,0 0 0 0,0 8 0 15,10-3 0-15,1 3 0 0,2 1 1 16,3 6 0-1,3 4 1-15,-1 7-1 0,2 2 1 16,-1 4-1-16,0-2-1 16,3 1-2-16,-2-3-8 0,5-4-34 15,0-3-29 1,0-10-2-16</inkml:trace>
  <inkml:trace contextRef="#ctx0" brushRef="#br0" timeOffset="53370.5336">4789 4388 298 0,'0'0'5'16,"0"0"0"-16,5 3 2 0,-5-3 2 15,17 0-1 1,-6-8 0-16,2-4 1 0,-1-3-1 16,0-8-4-16,-5-4 0 15,-4-4-3-15,-3-1 2 16,-5 5 2-16,-7 3 2 15,-1 10 4-15,-2 10 2 0,-1 7 2 16,3 16 1 0,3 10 1-16,4 8 0 0,6 4-4 15,4-2-3-15,9-3-2 0,6-9-6 16,10-7-8-1,-4-15-37-15,10-11-36 0,0-12-1 16</inkml:trace>
  <inkml:trace contextRef="#ctx0" brushRef="#br0" timeOffset="53850.5385">5076 3975 402 0,'0'0'4'0,"0"0"0"16,-9 7 3-16,1 2-1 15,-1 3 2-15,1 2 0 16,-2 2 1-16,1 3-2 16,3 0-1-16,6 1-3 0,2-4-1 15,11-1-2-15,7-3-3 0,4-3-4 16,5 1-2-1,0-3-2-15,0-1 0 0,-2 2 0 16,-4 0 3 0,-5 6 3-16,-11 3 5 0,-4 5 5 15,-5 4 4-15,-10 4 2 16,-7 0 1-16,-5-2-4 0,3-2-9 15,-7-6-31 1,9-9-39-16,7-8-4 0</inkml:trace>
  <inkml:trace contextRef="#ctx0" brushRef="#br0" timeOffset="54100.541">5227 3768 332 0,'0'0'7'16,"2"7"6"-1,4 6 1-15,4 8 6 0,5 5-2 16,3 9 2-1,4 7-1-15,4 5 2 0,-2-1-8 16,5 1-5-16,-5-7-8 16,6-1-15-16,-6-10-58 0,-2-7-6 15</inkml:trace>
  <inkml:trace contextRef="#ctx0" brushRef="#br0" timeOffset="54320.5432">5224 4108 402 0,'0'0'1'15,"0"0"2"-15,0 0 0 16,0 0 2-16,0 0-1 0,14-8 0 15,3-5-2 1,2-11-16-16,-2-2-53 0,19-2-4 16</inkml:trace>
  <inkml:trace contextRef="#ctx0" brushRef="#br0" timeOffset="54990.5499">5293 4066 279 0,'0'0'4'15,"0"13"2"-15,0-13 2 0,0 0 1 16,0 0 0 0,14 0 2-16,-3-5 0 0,1-6-1 15,4-10-4 1,3-1-2-16,5 1-11 0,-1 6-39 15,3-6-18-15</inkml:trace>
  <inkml:trace contextRef="#ctx0" brushRef="#br0" timeOffset="55360.5536">5609 3955 335 0,'0'0'6'0,"3"15"2"0,7-1 2 15,-1-2 0 1,5 5 1-16,1-2 0 0,4-1 0 16,1-1 1-16,-2-9-5 15,-3-4-1-15,-4-12-2 0,-7-4 0 16,-4-8 0-1,-7-3 0-15,-7-5-1 0,-5 1 0 16,0 1-2 0,-1 6 0-16,4 4-1 0,3 4 1 15,8 6-1-15,3 0 1 0,2 10-1 16,14-14 1-16,4 6 0 15,5-3-1-15,3-3-1 16,3 1-7-16,2 0-20 16,9 2-45-16,-7 0-2 0</inkml:trace>
  <inkml:trace contextRef="#ctx0" brushRef="#br0" timeOffset="55590.5559">6117 3834 375 0,'0'0'1'0,"0"0"0"15,-6-2 0-15,6 2-2 16,-17-19-4-16,9-1-6 0,-4-2 0 16,-5-7 0-1,1 3 2-15,-1-2 7 0,1 7 5 16,0 2 4-16,2 13 6 0,0 6 7 15,2 8 2 1,5 5-3-16,3 1-4 0,4-1-8 16,0-13-20-16,0 0-57 15,12 0-2-15</inkml:trace>
  <inkml:trace contextRef="#ctx0" brushRef="#br0" timeOffset="55820.5582">6242 3456 211 0,'0'0'10'15,"-2"-10"5"-15,2 10 7 0,0 0 6 16,-7-11 1-16,7 11 2 16,-10 0 1-16,6 10 2 15,3 11-8-15,0 5-6 16,1 8-5-16,1 3-4 0,6 4-4 15,3-4-1 1,7-2-1-16,3-9-1 0,3-11-3 16,6-9-6-16,-4-12-11 0,4-12-62 15,-4-11-2 1</inkml:trace>
  <inkml:trace contextRef="#ctx0" brushRef="#br0" timeOffset="56010.5601">6402 3058 417 0,'1'5'6'0,"4"12"3"15,4 12 1 1,3 8 1-16,7 10 1 0,6 10 0 16,4 5 0-1,4 3 0-15,3-6-8 0,2-6-5 16,-3-10-12-16,3-24-53 15,-7 7-15-15</inkml:trace>
  <inkml:trace contextRef="#ctx0" brushRef="#br0" timeOffset="56220.5622">6452 3521 445 0,'0'0'1'0,"0"0"1"15,0 0 2-15,5-7 0 16,6-4 1-16,6-4 0 0,6-7-1 16,9-3-6-16,1-2-49 0,9-7-23 15,3-1-4 1</inkml:trace>
  <inkml:trace contextRef="#ctx0" brushRef="#br0" timeOffset="56710.567">6862 3475 369 0,'0'0'0'16,"0"0"1"-16,0 0-2 0,-9-7-2 16,3-4-4-16,-5-9-1 15,-3-3 0-15,-2-4 0 16,-3-5 4-16,4 3 4 0,-3 5 6 15,3 8 4 1,2 5 5-16,4 9 2 0,9 2 0 16,-11 2-1-16,11 8-6 15,0-10-13-15,13 7-30 16,10-5-39-16,-4-2-1 0</inkml:trace>
  <inkml:trace contextRef="#ctx0" brushRef="#br0" timeOffset="56960.5696">7002 3321 401 0,'0'0'6'15,"5"11"1"-15,2-1 2 0,0 3 0 16,0-1 1-1,3 3 0-15,2-1 1 0,1-2-1 16,0-10-5-16,-1-2-3 16,1-14-1-16,-1-8-3 15,-3-11 0-15,-3-6-2 0,-4-3 1 16,-4-1 0-16,-4 6 1 15,-8 4 2-15,-6 11 4 0,-2 11 1 16,-4 11 2 0,-3 13 0-16,5 12 1 0,0 5-1 15,4 4-1 1,8-2-4-16,6-2-2 0,6-4-4 15,8-15-14-15,12-5-60 16,1-6-3-16</inkml:trace>
  <inkml:trace contextRef="#ctx0" brushRef="#br0" timeOffset="57260.5726">7258 3277 351 0,'0'0'6'0,"0"0"5"0,0 0 0 16,0 0 3-16,0 0-2 15,7-5 2-15,-7-13-2 0,0-9 1 16,0-6-6-1,-1-4-5-15,0 2 0 0,1 0-2 16,0 7-1 0,5 11 1-16,-5 17 0 0,21 2 0 15,-8 20 1-15,4 8-1 0,-2-1-7 16,7 8-65-16,-2 1-1 15</inkml:trace>
  <inkml:trace contextRef="#ctx0" brushRef="#br0" timeOffset="58110.5811">5066 5078 396 0,'0'0'1'0,"0"0"0"15,-9 0 2 1,9 0-1-16,-18-5 2 0,4 3 1 16,-3 0 1-16,-1 2 2 15,-5 0-1-15,3 4-1 0,0 5-1 16,2 4 0-1,7 1-2-15,3 1-2 0,8 4-1 16,6-2-1 0,10-1-1-16,7-3 1 0,8-3-1 15,3-1 0-15,4-1 0 0,0-2 0 16,-4 2 0-16,-5 3 1 15,-9 2 1-15,-5 4-2 16,-13 6 2-16,-5 4 2 16,-13 1-1-16,-6 1-2 0,-3-3-6 15,-7-6-19 1,2-3-45-16,7-6-1 0</inkml:trace>
  <inkml:trace contextRef="#ctx0" brushRef="#br0" timeOffset="58350.5835">5375 5158 445 0,'0'0'3'0,"0"10"3"0,0-10 0 16,1 14 0-16,-1-14-1 15,0 0 1-15,0 0-6 0,0 0-13 16,-1-19-60-1,-8-8-5-15</inkml:trace>
  <inkml:trace contextRef="#ctx0" brushRef="#br0" timeOffset="58440.5844">5178 4964 431 0,'0'0'4'0,"-3"15"1"0,1-3 0 16,2 2-2-1,0-1-3-15,6 1-16 0,12-7-53 16,-7-7-2-16</inkml:trace>
  <inkml:trace contextRef="#ctx0" brushRef="#br0" timeOffset="58630.5863">5380 4717 444 0,'1'10'4'15,"7"9"0"1,4 8 1-16,10 7 0 0,5 9 1 15,4 5-1 1,4-1-2-16,7 8-7 0,-8-11-40 16,4-11-33-16,-6-7-1 15</inkml:trace>
  <inkml:trace contextRef="#ctx0" brushRef="#br0" timeOffset="59060.5906">5383 5027 441 0,'0'0'2'0,"0"0"-1"16,0 0 1-16,11-7-1 15,2-1 1-15,3-4 0 0,8-2 0 16,1-5-1-16,7 2-7 15,-4-2-7-15,6 4-10 0,-8-1-5 16,1 5-2 0,-9 3 1-16,2 3 1 0,-8 4 4 15,1-2 9 1,2 2 10-16,-5-3 11 0,8-6 6 15,-7-3 0-15,8-7-2 16,-7-4-2-16,8-5-6 0,-7 3-3 16,-3-2 1-16,-4 7 5 0,-2 4 6 15,-4 8 4 1,0 9 2-16,-8 0 5 0,-1 13 3 15,-1 6 0 1,3 6-2-16,3 3-6 0,3 4-6 16,3-2-3-16,8 2-2 15,10-4-2-15,3-6-4 16,5-5-8-16,0-9-28 0,4-8-41 15,-2-3-1-15</inkml:trace>
  <inkml:trace contextRef="#ctx0" brushRef="#br0" timeOffset="59410.5941">6041 4545 414 0,'0'0'6'0,"0"0"2"16,-9 8 2 0,9-8-2-16,-11 17 1 0,4-6 1 15,0 3-1 1,1 1 0-16,4 0-6 0,1-2-3 15,1 1-2-15,4-4-4 16,8 3-5-16,1-7-5 0,4 4-6 16,2-8-2-16,1 8 2 15,-2 2-1-15,1 0 9 16,-1 6 9-16,-7-3 10 0,1 8 8 15,-8 0 9 1,0 7 3-16,-4-3-2 0,-4 2-2 16,-3 3-11-16,-7 11-68 15,2-17-14-15</inkml:trace>
  <inkml:trace contextRef="#ctx0" brushRef="#br0" timeOffset="124771.2477">5592 9883 286 0,'0'0'4'0,"0"0"2"0,0 0 2 16,0 0 2 0,0 0 2-16,0 0 1 0,-1 6 1 15,1-6 1-15,0 0-3 0,-12 10-1 16,12-10-3-1,-11 8-2-15,3-3-1 0,-4 0-1 16,-2 0-1-16,-3 2-1 16,-3 1 0-16,-5 1-1 0,-1 3 0 15,-3-1-1 1,-5 5 1-16,-1-2-1 0,-5 1 0 15,0-1 1 1,-3 0-1-16,-4-3-1 0,-1 0 1 16,0-4-1-16,-1-2 0 0,2 1 0 15,0 1-1-15,6 2 1 16,0-1-1-16,6 1 1 15,2 3 0-15,3-2 0 16,6 2 0-16,3-1 1 0,2-1-1 16,3-4 0-1,5 1 0-15,11-7-1 0,-12 13 0 16,12-3 0-16,0 6 0 0,8 2-1 15,6 10 2 1,3 6 1-16,3 7-1 0,4 5 1 16,3 3 0-16,5 6 0 15,2 3 0-15,1 2 1 0,3 1-2 16,0 2 0-1,9 5 1-15,0 5 0 0,4 1-1 16,0 1 2 0,0 1-1-16,3-1 1 0,-2-4 0 15,1-3 0-15,-4-5 0 0,-2-6 0 16,-1 0 0-16,2-3-1 15,-2-3 1-15,3 2 0 16,-1-5-1-16,-1 2 1 16,0-1-1-16,-1 0 1 0,-2-6 1 15,-1 1-1 1,-5-1 0-16,-1-4 0 0,-2 1 0 15,-5-2 1 1,-2 2-1-16,-5 0 1 0,0-2-1 16,-4 3 0-16,-1 0-1 0,-3 0 1 15,0 0 0-15,-1 0-2 16,2-2 1-16,-2-2-2 0,1 1 0 15,0-4 0 1,4-1-1-16,3-4-2 0,-2-1 1 16,3-4-2-1,-3-2-1-15,3-3-1 0,-2-2 1 16,2-4 0-16,-4-2 0 0,0-2 2 15,-2-2 0-15,1-1 2 16,-2 1 0-16,0-4 2 16,-2 1 1-16,0 0-1 15,-1-1 1-15,-2-2 1 0,-2 0-1 16,-9-1 1-1,13 0 0-15,-13 0 0 0,11-4 0 16,-11 4 0 0,13-6 1-16,-13 6-1 0,13-8 0 15,-13 8 0-15,15-10-1 0,-15 10 1 16,18-10 0-16,-8 3 0 15,1-1 0-15,1-1 1 0,5-3 0 16,1 0-1 0,4-4 1-16,-1 1 0 0,5-2 1 15,-1 0 0 1,5-3 1-16,1 1 1 0,1-2 2 15,0 2 1-15,0-4 0 16,2-1 1-16,-3-3-1 0,4-2 0 16,-4-2-2-16,2-1-2 15,-2 0-1-15,-1 1-1 16,0 3-1-16,0 3-1 0,-3 5-1 15,-1 2-4 1,1 5-14-16,-4 1-53 0,-2 0-2 16</inkml:trace>
  <inkml:trace contextRef="#ctx0" brushRef="#br0" timeOffset="126971.2697">1650 12361 299 0,'0'0'4'16,"0"0"2"-16,0 0 2 0,-3-10 3 15,3 10 0 1,-12-12 1-16,2 3 2 0,0 0-2 15,-5-2-1-15,-2 0-4 16,-1-2-2-16,-2-3-2 16,-2 2 0-16,-5-2 0 15,-3 4 0-15,-1 2 0 0,-2 3-1 16,-1 5 1-16,0 6-1 0,0 13 0 15,5 5-1 1,0 8 0-16,10 5-1 0,1 3 0 16,10 3 0-1,6 1-1-15,7-2 1 0,11-2-1 16,9-7 0-16,9-2 1 15,9-6-1-15,4-3 1 0,3-5 0 16,1 1 0 0,-6-2 0-16,-1 0 1 0,-12 8 0 15,-10 4 1-15,-10 8 0 0,-12 7 0 16,-8 6 0-1,-15 6 1-15,-6 0 0 0,-9-1-2 16,-5-5-1-16,-2-8-10 16,3-18-48-16,3 1-15 15</inkml:trace>
  <inkml:trace contextRef="#ctx0" brushRef="#br0" timeOffset="127811.2781">1897 12679 221 0,'0'0'7'16,"0"0"4"-16,7 4 2 0,-7-4 1 15,0 0 1 1,0 0 1-16,14 10 0 0,-14-10 1 16,0 0-6-16,15-8-3 15,-7-3-3-15,6 0 0 0,-3-7-1 16,5 0-1-1,-4-4 0-15,4 3-1 0,-5-1-2 16,-2 0 1 0,-2 0-1-16,-5 1 0 0,-2 3 0 15,-3 0-1-15,-9 4 2 0,-4 6-1 16,-1 4 2-1,-6 4 1-15,3 13 1 0,-3 10 4 16,1 10 0-16,3 8 2 16,4 4 0-16,6 2 0 0,3-3 1 15,6-3-1 1,3-8-3-16,9-12-2 0,9-16-3 15,3-13-7 1,10-21-42-16,0-6-28 0,2-14-3 16</inkml:trace>
  <inkml:trace contextRef="#ctx0" brushRef="#br0" timeOffset="128111.2811">2104 11823 381 0,'0'9'6'0,"0"9"3"16,3 12 2-1,1 14 2-15,1 16 1 0,3 13 2 16,3 13-1 0,2 13 1-16,0-2-5 0,5-3-4 15,2-5-2-15,3-11-4 0,0-14-6 16,8-8-20-16,14-16-54 15,-13-11-3-15</inkml:trace>
  <inkml:trace contextRef="#ctx0" brushRef="#br0" timeOffset="128761.2876">2648 12550 148 0,'0'0'4'15,"0"0"2"1,9-2 2-16,-9 2 3 0,12-16 1 16,-3 2 2-16,-1-5 3 0,0-3 1 15,-4-3-1-15,0-1 2 16,-4 2 4-16,0 5-1 0,-6 4 1 15,-3 8 0 1,-3 7 2-16,-5 11-3 0,-1 13-2 16,2 5-4-1,-2 8-4-15,6 2-3 0,4 0-2 16,6-3-3-16,2-5-2 0,13-11 0 15,8-8-4-15,4-12-6 16,11-8-25-16,1-11-45 16,2-5 1-16</inkml:trace>
  <inkml:trace contextRef="#ctx0" brushRef="#br0" timeOffset="129231.2922">3043 12243 287 0,'0'0'6'0,"0"-8"5"0,0 8 2 15,-1-11 4 1,1 11 1-16,-4-11 3 0,4 11 0 16,-9-9 0-1,9 9-6-15,-13 0-4 0,13 0-2 16,-16 14-3-16,7-4-2 0,0 5-1 15,1 2 0-15,1 5-1 16,0 4 1-16,1 5-1 16,3 1 0-16,3 0 1 15,1 1-1-15,5-1 0 0,6-1 0 16,6-8-1-1,3-5 0-15,4-8-1 0,3-7-2 16,1-8-8-16,6-22-59 16,-1 7-9-16</inkml:trace>
  <inkml:trace contextRef="#ctx0" brushRef="#br0" timeOffset="129461.2946">3185 11832 426 0,'0'0'3'0,"0"22"3"16,7 3 0-16,2 12 2 0,4 11 0 15,4 9 1-15,4 9 0 16,3 9 0-16,2 0-3 0,4-2-2 15,-1-7-3 1,2-4-6-16,-4-11-24 0,1-5-49 16,-2-3-3-1</inkml:trace>
  <inkml:trace contextRef="#ctx0" brushRef="#br0" timeOffset="129661.2965">3193 12385 422 0,'0'0'2'0,"0"0"3"16,0 0 1 0,8 5 1-16,4-5 1 0,7-2 0 15,7-6 0-15,6-3 1 0,9-7-4 16,9-2-8-1,-2 10-60-15,9-20-15 0</inkml:trace>
  <inkml:trace contextRef="#ctx0" brushRef="#br0" timeOffset="130511.3051">3805 12189 349 0,'0'0'4'0,"0"0"4"16,0 0 3-16,0 0 1 0,0 0 1 15,0 0 1 1,0 0 2-16,-9-2 0 0,9 2-3 15,-11-7-3 1,11 7-2-16,-11-5-2 0,11 5-1 16,-13-7-1-16,13 7-1 0,-11-8-1 15,11 8 0-15,-12-7-1 16,12 7-1-16,-15-7 1 0,15 7-1 15,-11-5 1 1,11 5-1-16,-14-3 0 0,14 3 1 16,-10 0-1-1,10 0 0-15,0 0 0 0,-10 3 0 16,10-3 0-16,0 0 0 0,0 0-1 15,-11 9 1-15,11-9 0 16,0 0-1-16,0 0 1 16,-9 4-1-16,9-4 0 15,0 0 0-15,-9 3 0 0,9-3-1 16,-6 10 0-1,4-1 1-15,0 4-1 0,2 4 0 16,0 2 1-16,1 1 0 16,4-1 0-16,1-3 0 15,3-3 0-15,2-3 1 0,3-8-1 16,3-2 1-16,3 0-1 15,3 0 1-15,6 0 0 0,1 5 0 16,0 5-1 0,1 5 0-16,-3 1 1 0,-6 4-1 15,-1-6 0 1,-7-9-4-16,-12-10-14 0,-2-21-56 15,-9-15-1-15</inkml:trace>
  <inkml:trace contextRef="#ctx0" brushRef="#br0" timeOffset="130881.3088">3815 11475 392 0,'0'0'4'15,"0"30"1"-15,5 2 3 0,4 12 0 16,3 10 1-16,2 12 1 0,6 7 0 15,5 10 1 1,1-3-4-16,2-6-1 0,-2-2-2 16,1-9 0-16,-1-5-2 15,0-10-1-15,-2-7 0 0,-4-9-1 16,-3-12 1-1,2-11-1-15,-5-9 0 0,-1-3-1 16,-1-11 1 0,1-2-1-16,-2-1 1 0,2 1 0 15,2 3-1-15,-2 7 1 0,1 6 0 16,-4 4 1-16,-2 8-1 15,-4 5 2-15,-4 3-1 0,-8-1 1 16,-7-1-1 0,-6-4-2-16,-7-10-7 0,-1-4-23 15,9-6-46 1,-12-10-1-16</inkml:trace>
  <inkml:trace contextRef="#ctx0" brushRef="#br0" timeOffset="131251.3125">4173 11437 442 0,'0'10'4'0,"0"11"0"16,2 15 2 0,6 14 0-16,5 14 1 0,4 14 0 15,5 9 1-15,5 9 0 0,4 1-3 16,2-10-2-16,2-11 0 15,1-10-4-15,-1-17-9 0,3-21-51 16,-4-2-19 0,-3-12-1-16</inkml:trace>
  <inkml:trace contextRef="#ctx0" brushRef="#br0" timeOffset="131601.316">4704 12148 325 0,'0'0'4'0,"0"0"2"0,10-1 2 16,-1-5 1-1,0-4 1-15,3-2 2 0,1-3 1 16,2-4 0-16,-2-3-3 0,-2 2-2 15,-5-1-2-15,-4 2 0 16,-2 0-1-16,-1 4-1 16,-8 2 0-16,-4 5 0 15,0 7 0-15,-3 2 0 0,3 13 0 16,4 8 1-1,4 9-1-15,5 5 1 0,6 3-2 16,9 1 1 0,7-3-2-16,5-7 0 0,4-9-1 15,5-10 0-15,1-10-3 0,-2-10-19 16,5-7-55-16,-1-2-3 15</inkml:trace>
  <inkml:trace contextRef="#ctx0" brushRef="#br0" timeOffset="132631.3262">1436 13730 296 0,'0'0'4'0,"0"0"3"15,-4 12 3-15,3 0 4 16,0 3 1-16,1 7 2 16,3 5 3-16,4 4-1 15,6 5-3-15,2 0-3 0,3 3-3 16,2-1-2-1,3-1-3-15,-1-4 0 0,-2-5-3 16,-4-4 0-16,-2-5 0 16,-2-2-1-16,-5-7 0 15,-7-10 0-15,0 0 0 0,0 0 1 16,1-27-1-16,-2-7 0 15,-5-7-1-15,-5-9-1 0,2-9 0 16,1-5-2 0,0-2 0-16,3 5-1 0,3 6 0 15,2 11 0 1,2 8 0-16,7 14 2 0,2 15 0 15,2 12 1-15,4 24 1 16,3 12 1-16,3 9 1 0,1 6 0 16,1 0-1-16,0-4 1 15,-2-10-1-15,-2-15 0 16,0-22 0-16,-5-13-1 0,1-26 0 15,-4-9-1 1,0-8 0-16,-1 3 0 0,0-1 0 16,-2 10 1-16,3 15 0 15,2 18 1-15,0 17 1 16,0 18 0-16,2 11 0 0,1 3-6 15,8-8-64-15,0 14-8 16</inkml:trace>
  <inkml:trace contextRef="#ctx0" brushRef="#br0" timeOffset="133431.3342">2452 13638 369 0,'0'0'3'16,"0"0"1"-1,0 0 3-15,-7-9 0 0,7 9 1 16,-13-12 1-16,13 12 2 0,-17-17 0 15,8 10-2-15,0-3-1 16,9 10-1-16,-13-12-1 16,13 12-1-16,-16-12-1 15,16 12-1-15,-15-11-1 0,15 11 0 16,-17-11 0-1,17 11-2-15,-16-8 1 0,16 8 0 16,-14-8-1-16,14 8 1 16,-11-4 0-16,11 4-1 15,0 0 0-15,-9 0 1 0,9 0-1 16,0 0 0-16,0 0 1 15,-10 6-1-15,10-6 0 0,0 0 0 16,-14 14 0 0,14-14 0-16,-10 14 0 0,3-6-1 15,1 2 1 1,2 4-1-16,-2 3 1 0,2 3 0 15,2 3-1-15,2 5 1 16,0 2-1-16,6-1 1 0,3 0 0 16,2-2-1-16,3-8 0 15,5-7 1-15,-2-9-1 16,2-8 0-16,-1-14 1 0,1-8-1 15,-1-6 0 1,-3-4 0-16,0 3 0 0,-4 6-1 16,-1 7 1-16,1 17 0 15,-2 13 1-15,2 17 0 16,1 11 0-16,1 5 0 0,3 2-2 15,5 2-10-15,0-11-31 16,2-10-33-16,-1-15-2 0</inkml:trace>
  <inkml:trace contextRef="#ctx0" brushRef="#br0" timeOffset="133771.3377">2729 13622 310 0,'0'0'4'0,"5"19"5"0,-2-2 2 15,4 2 1 1,0 2 3-16,3 2 1 0,2-1 0 15,0-1 0-15,1-6-2 16,-3-10-4-16,-10-5-3 0,11-16-1 16,-11-7-2-16,0-7-1 15,-8-6-1-15,1-2 0 16,-2-1-2-16,-1 2-1 0,5 6 2 15,4 5-1 1,3 8 0-16,10 7 1 0,6 5 0 16,6-1-4-1,8 6-15-15,2-5-55 0,5 1-3 16</inkml:trace>
  <inkml:trace contextRef="#ctx0" brushRef="#br0" timeOffset="134291.3429">3091 12929 344 0,'0'0'7'0,"0"0"2"15,0 10 4-15,3 4 2 16,2 8 0-16,2 12 1 0,4 12 0 16,7 17 2-1,-1 13-7-15,8 6-4 0,1 9-2 16,3-1-1-1,1-2-1-15,0-7-3 0,1-13-4 16,-4-18-14-16,1-15-58 16,-2-14-3-16</inkml:trace>
  <inkml:trace contextRef="#ctx0" brushRef="#br0" timeOffset="134641.3463">3353 13590 390 0,'0'0'1'15,"0"0"2"-15,0 0 2 0,3-14 1 16,2-3 0-16,1-5 2 0,1-5 0 15,5-4 0-15,-1-7 0 16,5 1-2-16,0-2-3 16,2 5-1-16,-1 3-5 15,3 5-21-15,8 6-50 0,-10 3 0 16</inkml:trace>
  <inkml:trace contextRef="#ctx0" brushRef="#br0" timeOffset="134901.3489">3455 13404 428 0,'0'0'3'16,"-2"14"2"-16,2 4 1 16,2 5 0-16,6 9 1 0,2 2 0 15,3 5 1-15,5 1 0 16,7-3-3-16,1-6-4 0,3-4-7 15,-7 7-67 1,6-28-7-16</inkml:trace>
  <inkml:trace contextRef="#ctx0" brushRef="#br0" timeOffset="135441.3543">3825 13441 306 0,'0'0'2'15,"0"0"1"-15,-2-5 3 16,2 5 2-16,9-14 1 0,0 3 0 15,2-6 1 1,2-2 2-16,1-1-2 0,-3-4 2 16,0 5-1-1,-7-5 0-15,-4 7 1 0,0 5-1 16,0 12 0-16,-15 0-1 0,4 18 1 15,0 10-3-15,2 8-3 16,1 7-3-16,7 3 0 16,2 0-2-16,12-5 1 15,4-7-2-15,6-12 0 0,7-12-3 16,2-10-5-1,8-12-22-15,5-10-48 0,-10-8 1 16</inkml:trace>
  <inkml:trace contextRef="#ctx0" brushRef="#br0" timeOffset="135761.3576">4262 13521 250 0,'0'0'9'0,"0"0"5"0,0 0 3 16,0 0 1-16,0-7 1 0,-1-8 1 15,-7-5 3-15,-3-8 1 16,-4-4-8-16,-1-7-3 0,-2 0 0 15,0-1-2 1,2 5 0-16,6 6-2 0,6 4-2 16,4 4 0-1,5 6-2-15,10 1-2 0,6 2-2 16,7-5-2-16,8 2-12 0,-2-6-62 15,6-3-3-15</inkml:trace>
  <inkml:trace contextRef="#ctx0" brushRef="#br0" timeOffset="136521.3652">1680 14612 372 0,'0'0'3'16,"-11"0"3"-16,1 0 2 0,-5 0 2 15,-5 3 1-15,-3 3 1 16,-7 6 1-16,-2 8 1 16,-1 6-1-16,-1 7-2 0,3 12-2 15,3 13 0-15,6 14-2 16,4 16 1-16,6 15-3 0,9 13-5 16,4 13 0-1,15 9 0-15,4-1 0 0,12-2 0 16,6-9 0-1,8-9 0-15,5-18 0 0,3-21 0 16,4-20 0-16,3-17 0 0,-10-13-70 16,9-22-15-16</inkml:trace>
  <inkml:trace contextRef="#ctx0" brushRef="#br0" timeOffset="137261.3726">2353 14596 354 0,'0'0'6'0,"-1"8"3"0,-1 4 1 16,2 8 3-16,0 8 0 0,2 11 1 16,4 10 2-1,3 13 0-15,7 8-5 0,1 12-2 16,4 6-1-16,1 3-2 15,5-2-1-15,-1 0-1 0,1-7-1 16,0-7 0 0,-2-12-2-16,-3-15 0 0,-1-11 0 15,-6-13-1 1,-3-15 0-16,-12-9 0 0,2-24 0 15,-9-8-1-15,-9-7 1 0,-4-3-1 16,-5 1 1-16,-4-1-1 16,4 7 0-16,-3 12 0 15,1 6 1-15,2 11 0 16,2 6 0-16,1 9 0 0,1 4 0 15,0 6 1 1,2 5 0-16,3-1 0 0,3 2-1 16,2 1 1-16,5-1 0 15,4-1 0-15,2-2 0 16,7-4 0-16,7-1-1 0,2-6 1 15,6-2-1-15,5-8 0 16,6-1 1-16,4-8-1 0,3-5-1 16,3-7-5-1,5 1-19-15,17-6-52 0,-17 0-4 16</inkml:trace>
  <inkml:trace contextRef="#ctx0" brushRef="#br0" timeOffset="138031.3803">3082 15458 341 0,'0'0'5'0,"0"0"3"15,0 0 3-15,0 0 2 0,0 0 0 16,2-12 0-1,-4 0 1-15,-7-5-1 0,-4-2-4 16,-2-5-1-16,-3 0-3 0,1-1-1 16,-1 1 0-1,7 3 0-15,2 2-1 0,7 3 1 16,4 1-1-16,10-2-1 15,3 1-1-15,5-2-1 0,5 0-2 16,0-3-4 0,5 3-12-16,-7 2-21 0,5-1-27 15,1 6 0 1,-1 2 7-16,-5 2 13 0,-5 2 8 15,0 2 14-15,-18 3 23 0,23-4 32 16,-23 4 34-16,0 0-1 16,0 0-11-16,0 0-14 15,0 15-5-15,2 3-7 16,5 7-8-16,0 0-7 0,7 3-3 15,0-1-3 1,4-3-2-16,0-9 0 0,1-10 0 16,-3-7-2-1,0-15 0-15,-3-5 0 0,-2-2-1 16,-1 1 1-16,0 4 1 0,-1 10-1 15,1 12 0-15,5 14 0 16,4 12 0-16,4 7 0 16,7 3-3-16,0-7-21 15,-4-4-55-15,12-12-4 0</inkml:trace>
  <inkml:trace contextRef="#ctx0" brushRef="#br0" timeOffset="139001.3899">3810 14782 263 0,'0'0'6'0,"0"0"6"0,0 0 4 16,0 0 1-16,-2 10 3 15,2-10 1-15,0 0 1 0,0 12 1 16,0-12-7-1,0 0-4-15,9 8-2 0,-9-8-5 16,0 0-1-16,0 0 0 0,5 10-1 16,-5-10-1-1,0 0 0-15,0 0 0 0,-9 7 0 16,9-7-1-16,-17 3-1 15,9 4-1-15,0 5 0 16,2 7 0-16,3 2 0 16,1 6-1-16,2 0 1 0,3 2 0 15,3-7 0 1,4-6 1-16,3-10 1 0,1-10-1 15,1-15 1-15,0-9 0 0,-1-5 1 16,-4-1-1 0,0-1 1-16,-5 4-1 0,-4 5 1 15,-1 8-1-15,-5 8 0 16,5 10 0-16,-15-2 0 0,15 2 0 15,-14 5-1 1,14-5-1-16,0 0 1 0,0 0 0 16,0 0 0-1,9-10 0-15,-5 0 1 0,-1-2-1 16,1 1 1-16,-4 3 0 0,0 8 0 15,-1-12 0-15,1 12 0 16,0 0 0-16,0 0-1 16,0 5 1-16,2 7-1 15,5 1 0-15,3 2 0 0,3 6 1 16,6 2-1-1,1 4 0-15,7 4 1 0,3 3 0 16,2 5-1-16,2 3 1 0,-2 3-1 16,3 2 1-1,-7 1 0-15,-1 0 0 0,-6 1 1 16,-5-2-1-16,-7-2 1 15,-6-2 0-15,-5-2-1 0,-12-6 1 16,-8-4 0 0,-8-6 0-16,-7-6-2 0,-7-4 0 15,0-6-4 1,0-2-10-16,1 2-48 0,3-11-17 15,10-8-2-15</inkml:trace>
  <inkml:trace contextRef="#ctx0" brushRef="#br0" timeOffset="139811.3981">2836 16515 346 0,'0'0'4'0,"0"17"0"16,0 2 2-16,7 5 2 0,3 4 0 15,4 1 1 1,0 2 0-16,2 0 0 0,3-9-3 16,-3-7 0-1,-4-13-1-15,-6-10-1 0,-6-19 1 16,-1-8-1-16,-10-8 1 0,-1-5-1 15,-3-1-1 1,2 3-1-16,2 5-1 0,3 7 0 16,8 15 0-16,0 6-2 15,10 9 1-15,7 4-1 0,7 2 1 16,2 3-1-1,7 0 2-15,3-2-1 0,1-1 0 16,3-2 0-16,-1 0 1 0,-3-7-1 16,-2 1 1-1,-3-3 0-15,-5 0 0 0,-3 1 1 16,-5-5 1-16,-4 1 0 15,-5-3 0-15,-8-1 0 16,-1-1 1-16,-7 0 0 16,-5 0-1-16,-7 0 1 0,-3 8-1 15,2 4-1 1,0 10 0-16,8 11 0 0,1 11-1 15,9 9 0-15,2 3 0 0,14 2-1 16,7-4 0 0,5-3-3-16,11-10-10 0,1-3-50 15,3-21-16-15</inkml:trace>
  <inkml:trace contextRef="#ctx0" brushRef="#br0" timeOffset="140281.4028">3702 15963 384 0,'0'0'7'0,"0"0"2"0,0 0 3 16,-9 9 0-16,9-9 2 16,-14 15-1-16,4-5 1 0,0 3 0 15,1 2-7 1,1 1-3-16,2 2-2 0,4 2-1 15,2 2-1-15,11-1 0 0,3 0-1 16,5 1 0 0,0-4 1-16,3 1-1 0,0 2 1 15,-2 1 1 1,-3-1 0-16,-7 4 0 0,-6-1 0 15,-4 2 1-15,-9-2-1 16,-7-4 0-16,-7-4-2 0,-2-5-3 16,-3-7-12-1,4-12-49-15,4 4-14 0</inkml:trace>
  <inkml:trace contextRef="#ctx0" brushRef="#br0" timeOffset="140751.4075">4156 16129 365 0,'0'0'5'0,"0"0"-2"15,-3 2 1-15,3-2 0 16,0 0 1-16,-12-12-1 0,6-3 0 16,-5-7 0-1,1-6-4-15,-3-6 1 0,-5-3-2 16,-2 1 0-16,2 2-2 0,-1 2-3 15,3 9-2 1,0 5 1-16,8 9-3 0,8 9-6 16,0 0-30-1,0 0-23-15,0 0 0 0</inkml:trace>
  <inkml:trace contextRef="#ctx0" brushRef="#br0" timeOffset="141071.4107">4248 15750 381 0,'0'0'5'0,"0"0"2"0,0 0 1 16,-7 5 1 0,7-5 2-16,-11 11-1 0,3-2 2 15,-2 3-1-15,0 3-4 16,3 2-2-16,3 2-2 0,2 5-1 15,2-3-1-15,8 4 0 16,7-3-1-16,6-3 1 16,5-2 0-16,2-5-1 0,3 0 1 15,-2-4 0 1,-5 3 0-16,-2 0-1 0,-7 2 1 15,-8 4 0-15,-7 3 0 16,-4 0 0-16,-13 1-4 16,1 1-12-16,-5 3-39 15,0-11-23-15,5-6-2 0</inkml:trace>
  <inkml:trace contextRef="#ctx0" brushRef="#br0" timeOffset="141271.4127">4385 15375 414 0,'0'7'7'0,"6"14"2"0,2 12 0 16,7 12 0-16,6 11 1 15,5 8-1-15,5 8 1 16,5 5 0-16,3-6-6 15,-2-8-4-15,0-7-5 0,-8-15-23 16,-4-7-47 0,-4-8-3-16</inkml:trace>
  <inkml:trace contextRef="#ctx0" brushRef="#br0" timeOffset="141471.4147">4408 15876 457 0,'0'0'2'16,"0"0"0"-16,0 0 1 0,0 0 1 15,16-14-1 1,3 2 1-16,6-8 0 0,11-8-1 16,6-4-2-1,7-9-11-15,15-12-46 0,4 4-21 16,3-2-1-16</inkml:trace>
  <inkml:trace contextRef="#ctx0" brushRef="#br0" timeOffset="142211.4221">5156 15521 321 0,'0'0'6'15,"0"0"4"-15,0 0 2 16,-6-5 4-16,6 5 3 0,-11-5 0 16,11 5 1-1,-16-9 1-15,16 9-5 0,-16-10-3 16,5 6-3-16,1 0-3 0,-1 1-1 15,1 0-2 1,-1 2-1-16,0 1-1 0,1 0 0 16,-1 0-1-16,2 0-1 15,9 0 1-15,-16 0-1 0,16 0 2 16,-14-2-2-1,14 2 0-15,-10-5 0 0,10 5 0 16,0 0 0-16,-13-4 0 0,13 4 0 16,0 0 0-1,0 0 0-15,-7 7 0 0,7-7 0 16,-5 11-2-16,3-1 2 15,1-2 0-15,-1 3 0 16,1 0-1-16,1 3 1 16,-1 3 0-16,1 1-1 0,0 0 1 15,1 4-1 1,5-2 0-16,4-2 0 0,0-6 1 15,4-4-1-15,1-5 0 0,3-4 1 16,-3-11 0 0,0-2-1-16,-1-3 1 0,1 2 0 15,-1 5 0-15,1 7 0 16,-1 6 0-16,3 12 0 0,-1 7 0 15,4 5-2 1,-1-1-3-16,4 4-17 0,4-11-55 16,-5-7-3-1</inkml:trace>
  <inkml:trace contextRef="#ctx0" brushRef="#br0" timeOffset="142691.4269">5266 15398 343 0,'0'0'5'0,"0"11"1"15,3 5 3-15,5 3 2 0,4 5 2 16,3 2 0 0,2 1 0-16,2 2 0 0,0-5-4 15,-2-7-1-15,-2-12-2 16,-5-6-2-16,1-18-1 15,-8-14 0-15,-1-6-3 16,-1-7 1-16,2-3-1 0,2 2 0 16,0 5-1-1,3 13 0-15,4 13 0 0,3 16 1 16,1 12 1-16,3 16 0 0,1 8 1 15,0 6-1 1,1 2-3-16,-6-4-30 0,4-6-42 16,-3-7-1-16</inkml:trace>
  <inkml:trace contextRef="#ctx0" brushRef="#br0" timeOffset="143221.4322">5853 15008 362 0,'0'0'6'15,"0"0"1"-15,0 0 2 0,-13 1 2 16,13-1 1-16,-18 5 2 15,8-1 0-15,-1 6 1 0,-3 4-4 16,6 7-3-16,1 9-1 0,3 6-1 16,4 7-2-1,4 4-1-15,7-1-1 0,7-4 0 16,3-8-1-1,6-9 0-15,5-14-4 0,3-11-8 16,-3-11-55-16,3-18-13 16</inkml:trace>
  <inkml:trace contextRef="#ctx0" brushRef="#br0" timeOffset="143541.4353">6128 15136 305 0,'0'0'3'0,"0"0"2"0,9 0 3 15,-9 0 2 1,13-11 1-16,-5-2 2 0,2-4 1 16,-1-4 1-16,-3-7-3 15,-1-2-1-15,-5 1-1 0,0 1-2 16,-7 2 0-16,-4 5-1 0,-5 8 0 15,1 8 0 1,-1 8-1-16,3 16-1 0,2 10 0 16,8 9-1-1,3 8-2-15,10 2 1 0,8 0-2 16,6-5 1-16,7-6-1 15,4-10 0-15,6-14-2 0,-1-13-4 16,5-8-41-16,-1-9-32 16,-4-9-2-16</inkml:trace>
  <inkml:trace contextRef="#ctx0" brushRef="#br0" timeOffset="144361.4436">5983 14125 327 0,'0'0'5'0,"0"0"0"15,0 0 2 1,0 0 1-16,0 14 2 0,0-14 1 15,11 15 2 1,1-3-1-16,5 0-3 0,10 1 0 16,6 3-1-16,10-1-1 15,9 2 0-15,8 2-1 0,10 0-1 16,6 5 0-16,0 4-1 0,3 5 0 15,-3 8-1 1,-4 7 1-16,-8 12-1 0,-10 9 1 16,-12 10 1-1,-10 9 1-15,-11 10 0 0,-14 4-1 16,-7 8 2-16,-11-4-1 15,-8-6-6-15,-6-4 0 16,-5-14 0-16,0-7 0 0,-3-21 0 16,4-13 0-16,-5-21-21 15,-1-11-60-15,16-8-2 0</inkml:trace>
  <inkml:trace contextRef="#ctx0" brushRef="#br0" timeOffset="145601.4559">3794 15640 286 0,'0'0'10'0,"0"0"5"15,8 1 5-15,-8-1 2 0,0 0 4 16,10 9 2-1,-10-9-1-15,9 5 1 0,-9-5-9 16,0 0-6 0,0 0-4-16,0 0-4 0,0 0-4 15,0 0-6-15,14 0-72 16,-14 0-3-16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  <inkml:channel name="T" type="integer" max="2.14748E9" units="dev"/>
        </inkml:traceFormat>
        <inkml:channelProperties>
          <inkml:channelProperty channel="X" name="resolution" value="946.39398" units="1/cm"/>
          <inkml:channelProperty channel="Y" name="resolution" value="1675.80408" units="1/cm"/>
          <inkml:channelProperty channel="F" name="resolution" value="1.41944" units="1/cm"/>
          <inkml:channelProperty channel="T" name="resolution" value="1" units="1/dev"/>
        </inkml:channelProperties>
      </inkml:inkSource>
      <inkml:timestamp xml:id="ts0" timeString="2016-11-08T15:19:46.0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2159 5423 347 0,'0'0'1'0,"0"0"0"0,-11-8-1 15,10-3 0 1,-3-5-1-16,0-9 0 0,1 1 0 15,1-5-1-15,1 0 1 0,1 1 0 16,0 2 4-16,3 4 2 16,0 3 5-16,3 9 4 15,-3-3 2-15,6 4 0 16,2-4 1-16,5-1-1 0,6-1-1 15,7-4-4 1,9-4-2-16,8-3-3 0,10-1-2 16,7-2-1-16,5 0-1 0,9 1-1 15,4-1 1 1,5 3-1-16,5 2 0 0,3 0-1 15,3 1 0-15,9 1 0 16,2 2 1-16,6 0 0 0,5 0-1 16,6 0 1-1,3 0 0-15,7 1 0 0,8-3 1 16,0 3 0-1,5 0 0-15,3 2-1 0,0 4 0 16,3 2 0-16,1 1 0 0,1 3 1 16,2 4-2-16,2 1 0 15,5-1 0-15,5-1 0 16,3 1 0-16,2-1 0 15,6 3 0-15,4 1 0 0,0 0 0 16,2 4 0 0,2 4 0-16,0 7 0 0,0 2 0 15,3 5 0-15,-1 2 0 16,1 6 0-16,1 0 0 15,3 6 0-15,-4 2 0 0,3 4 0 16,1 2 0-16,1 2 0 16,-4 4 0-16,2 1 0 0,-3 2 0 15,1 2 0 1,3-3 0-16,0 1 0 0,1-3 0 15,5-5 0 1,2-4 0-16,1-7 0 0,1-5 0 16,2-6 0-16,2-3 0 0,1-8 0 15,3 0 0-15,-2-4 0 16,6-3 0-16,0-1 0 15,2-4 0-15,4 0 0 16,3 0 0-16,0-4 0 0,1-4 0 16,2-4 0-1,1-2 0-15,1-6 0 0,-1-2 0 16,2-2 0-16,-3-7 0 15,-2-6 0-15,1-2 0 16,-2-4 0-16,2-3 0 0,-2-3 0 16,0-3 0-16,-2-6 0 15,-1-1 0-15,-5 2 0 0,-3-2 0 16,-6-1 0-1,-9 1 0-15,-2-1 0 0,-9-3 0 16,-7 3 0 0,-6 4 0-16,-2-3 0 0,-12 4 0 15,-8 0 0-15,-9 13 0 16,-3-6-50-16,-31 3-39 0</inkml:trace>
  <inkml:trace contextRef="#ctx0" brushRef="#br0" timeOffset="3350.0335">9133 4657 254 0,'0'0'5'0,"0"0"4"16,-5 7 5-16,5-7 3 0,-6 13 1 15,0-2 5 1,0 7 0-16,-1 7 3 0,0 1-4 15,-1 9-4 1,3 5-3-16,-3 8-3 0,4 2-2 16,1 1-3-16,2 2-1 15,0-7-2-15,1 1-2 0,1-4 0 16,1-8-1-1,4-5 0-15,1-4-1 0,-1-4 0 16,0-7 0-16,-1-3 0 0,-5-12 1 16,6 12-1-1,-6-12 0-15,0 0 1 0,0 0-1 16,0 0 0-1,0 0 1-15,0-12-1 0,0 0 0 16,-1-5 0-16,-3-7 0 16,-1-6 0-16,-1-8 0 0,1-6 0 15,-4-6 0 1,3-11-2-16,-2-2 0 0,0-6-1 15,0 5 1-15,0 1-1 0,1 8 1 16,0 3 0 0,-1 12 0-16,6 11 1 0,-2 7 2 15,0 10-1-15,4 2 0 16,0 10 0-16,0 0 0 15,0 0 0-15,8 0 0 16,-8 0 0-16,18 2 0 0,-6 1 0 16,3-1 0-16,1 1 0 0,2-3 1 15,2 0-1 1,0 0 0-16,4-2 0 0,1-1 1 15,2 0-1 1,2-1 0-16,1 1 1 0,2 1-2 16,0 2 2-16,0-3-1 15,1 3 0-15,0 0 0 0,-1 1 1 16,0 3-1-1,2 1 1-15,3 0-1 0,2 0 1 16,1 0-1-16,5-2 1 0,1-2 0 16,5 0-1-1,3-1 1-15,2 0 0 0,5 0-1 16,0-1 0-16,5 1 1 15,-2 0-1-15,2 0 0 16,-1 1 1-16,3 1-1 16,-3 1 0-16,0-1 0 0,1-2 1 15,-1 0-1 1,2 0 0-16,0-1 0 0,1-5 1 15,0 1-1-15,2 0 0 0,-4-1 0 16,0 3 0 0,-1 3 0-16,-3 0 0 0,-1 1 1 15,-5 7-1-15,-2 1 0 16,-2 3 0-16,0-2 0 0,-2 1 0 15,1-2 0 1,-2 0 0-16,0-2 0 0,2-1 0 16,0-2 0-16,-2-1 0 0,2-1 0 15,2-1 0 1,-5 1 0-16,1-1 0 0,-1-1 0 15,-2 0 0-15,-3-1 0 16,-2-2 0-16,-6-2 0 16,-3 1 1-16,-6-1 0 15,-5-1 0-15,-5 0 0 0,-5 1 0 16,-11 5 0-1,8-9 0-15,-8 9 0 0,0-8 0 16,0 8 0-16,0 0-1 0,0-10 0 16,0 10 1-1,0 0-1-15,0 0 0 0,0 0-1 16,-1 10 1-16,1-2 0 15,1 3-1-15,4 3 1 0,2 5-1 16,0 5 2 0,4 6 0-16,-2 6-1 0,2 3 1 15,-1 5-1 1,0 5 1-16,-1 3-1 0,-2 2 1 15,0 1-2-15,0 1 1 0,-2-1-1 16,0 2 0-16,1 2 1 16,-1-4 0-16,-2-2 0 15,0-1 0-15,0-2 1 16,-3-5-1-16,0-4 1 0,0-7 0 15,0-3-1 1,0-4 1-16,0-1-1 0,0-4 0 16,0-2 1-16,0 1-1 0,0-6 0 15,0 2 1 1,0-3-1-16,0-1 0 0,0-1 1 15,0-2-1-15,0-10 0 16,0 14 1-16,0-14-1 0,-3 10 0 16,3-10 1-1,0 0-1-15,0 0 0 0,-10 6 1 16,10-6-1-1,0 0 0-15,-13 3 0 0,13-3 0 16,-17 2 0-16,8 1 0 0,-1-3 0 16,-3 2 0-16,2-2 0 15,-3 0 0-15,0 0 0 16,1-2 0-16,-1-1 0 15,1 1 0-15,-1-1 0 0,1 0 0 16,-2 2 0 0,0-1 0-16,-2 2 0 0,-1 0 0 15,-5 2 0-15,-3 3-1 16,-2 2 1-16,-4 3 1 15,-5 1-1-15,-3 2 2 0,-6-1-2 16,1 3 0-16,-6-1 0 16,-2-1 0-16,-3-2 0 0,2 1 0 15,-3 0 0 1,-2-5 0-16,1 2 0 0,-2-1 0 15,1 0-2 1,-3-2 2-16,0 0-1 0,2-4-1 16,-2 1 3-16,-1 1-2 0,1-4 1 15,-2 0-1-15,1 0 1 16,-2-5 1-16,1-2 0 15,0 4 0-15,0-3-1 16,1 1 1-16,0-1 1 0,-1 1-2 16,1 1 0-1,0 2 0-15,1-1 0 0,0-1 0 16,2-1 0-16,0 2 0 15,1-4 0-15,1 0 0 16,4-1 0-16,0-2 0 0,6-1 0 16,-4 0-2-16,5 0 2 15,1-1 0-15,2 0 0 0,0 0-1 16,2 0 1-1,0 1 0-15,2 0-1 0,3-2 1 16,0 3 0 0,2 1-1-16,1 0 1 0,2 1 0 15,2-1 0-15,0 4-1 16,3 1 2-16,1 1-1 0,4-2 0 15,0 3 0-15,2 0 0 16,3-1 0-16,1 0 0 16,3 2 0-16,1 0 0 0,1 1 0 15,2 0 0 1,9 0 0-16,-16 0 0 0,16 0 0 15,-9 2 1-15,9-2-1 16,0 0-1-16,-9 0 1 16,9 0 0-16,-5-7-1 0,2-3 1 15,0-4 0-15,-1-1-1 16,0-3 0-16,-1-5 1 0,-1-4 0 15,-2-4-1 1,0-5 1-16,-1-6 0 0,-2-6-1 16,2-3 1-1,-1-2-2-15,3 7-5 0,-6 11-51 16,8 6-22-16,0 13-1 15</inkml:trace>
  <inkml:trace contextRef="#ctx0" brushRef="#br0" timeOffset="5190.0519">8942 3897 220 0,'0'0'7'0,"0"0"4"16,0 0 4-1,0 0 3-15,0 0 3 0,0 0-1 16,-9-2 2-16,9 2 1 15,0 0-4-15,0 0-3 16,0 0-5-16,0 0-2 16,0 0-2-16,0 0-1 0,6-3-1 15,-6 3-1 1,12 0 0-16,-3-3-3 0,1 3 2 15,3-2-1-15,2-1 0 0,2-1 0 16,5 2-1 0,2-3 1-16,1 2-1 0,3 0 0 15,0-1-1-15,1 3 1 16,0-1-1-16,1 2 1 0,-4 0-1 15,1 3 1 1,-1 1 0-16,1 2-1 0,-2 2 1 16,1-2-1-16,2 2 0 0,1-3 1 15,0-1-1 1,1 1 0-16,-1-4 0 0,0 1 0 15,1-1 1-15,-2 2-1 16,-1-1 0-16,-3 1 0 16,0 0 1-16,-1-1-1 15,-3 1 0-15,-2 0 1 0,-3-1-1 16,0-2 0-1,-2 0 1-15,0 0-1 0,-3 0 0 16,0 0 0-16,-2 0 0 0,-8 0 1 16,14-3 0-1,-14 3 0-15,0 0 1 0,0 0-1 16,0 0 1-16,0 0-1 15,0 0 1-15,-8-1-1 0,8 1-1 16,0 0 1 0,-12-13-1-16,12 13 0 0,-7-14 0 15,7 14 0 1,-9-16 1-16,9 16-1 0,-13-17 1 15,7 7-1-15,-3-4 1 0,-1-1-1 16,-3-9 0-16,0-6 0 16,-4-5 0-16,-1-5-1 15,-2-4 2-15,-2 2-1 16,-2 1 0-16,0 4 0 0,-2 7 1 15,-2 9 0 1,-1 5-1-16,2 5 1 0,-1 7-1 16,2 2 0-16,3 2 1 0,3 0-1 15,3 0 0 1,6 0 0-16,2 0 1 0,9 0-2 15,-10 0 1-15,10 0 0 16,0 0-1-16,0 0 0 0,-2 6 1 16,2-6-1-1,2 11-1-15,3-1 1 0,3 4-1 16,2-1 2-1,6 4-2-15,4 4 2 0,4 0-2 16,6 4 2-16,5 1 0 0,0 2 0 16,6 0 0-16,-1 1 0 15,0-2 0-15,-4-1 1 16,-2-2-1-16,-5-1 0 15,-5-2 0-15,-4-4 1 0,-3-2-1 16,-4-3 0 0,-5-2 0-16,-1 0 0 0,-4-1 0 15,-3-9 1-15,2 13-1 16,-2-13 0-16,-3 15 1 15,3-15-1-15,-17 17 0 0,5-6 0 16,1 0 0-16,-4 6 1 16,-3 1-1-16,-3 6 1 0,0 2 1 15,-5 3-1 1,0 2 1-16,-4 1 0 0,1 0 0 15,0-4 0 1,0-3 0-16,2-2-5 0,-1-14-23 16,7-3-49-16,9-6-4 0</inkml:trace>
  <inkml:trace contextRef="#ctx0" brushRef="#br0" timeOffset="9010.0901">12469 6521 267 0,'0'0'7'0,"0"0"6"16,0 0 3-1,0 0 4-15,-4 0 0 0,4 0 2 16,0 0 4 0,0 0-1-16,0 0-6 0,-8 8-5 15,8-8-2-15,0 0-2 16,0 0-2-16,0 0-2 0,-11 3 0 15,11-3-1-15,0 0 0 16,-11 3-2-16,11-3 1 16,-14 5-1-16,3-1-3 0,0 1 0 15,-1-3 0 1,-3 3 0-16,2 0 0 0,1-3 0 15,-1 1 0 1,1-1 0-16,1-2 0 0,-1 0 0 16,-1 0 0-16,-1 0 0 15,-2-1 0-15,-2-1 0 0,-2 0 0 16,-3 2 0-16,-1 0 0 0,-1 0 0 15,-3 0 0 1,3 2 0-16,-2 2 0 0,-2-1 0 16,3 0 0-1,0 0 0-15,0 0 0 0,1 0 0 16,-3-2 0-16,2 2 0 15,-2-1 0-15,1 3 0 0,-3-1 0 16,4 1 0 0,-4 1 0-16,3 0 0 0,0-1 0 15,2 0 0-15,-1 0 0 0,0 0 0 16,3-3 0-1,-1 0 0-15,2-2 0 0,0 0 0 16,0 0 0 0,0 0 0-16,-3-4 0 0,0 1 0 15,1-1 0-15,-4 1 0 16,3 1 0-16,-2 2 0 0,5 0 0 15,1 0 0-15,4 0 0 0,2 0 0 16,5 2 0 0,0-2 0-16,10 0 0 0,-8 2 0 15,8-2 0 1,0 0 0-16,0 0 0 0,0 0 0 15,0 0 0-15,0 0 0 16,3-7 0-16,-3 7 0 0,7-9 0 16,-7 9 0-1,15-19 0-15,-9 6 0 0,4-4 0 16,1-2 0-16,0-3 0 0,1 0 0 15,2-4 0 1,1 1 0-16,3 1 0 0,2-2 0 16,-2 2 0-16,3 2 0 15,-4 1 0-15,3 4 0 16,-4 1 0-16,-5 4 0 15,0 0 0-15,-3 4 0 0,-8 8 0 16,9-10 0 0,-9 10 0-16,3-10 0 0,-3 10 0 15,0 0 0-15,0 0 0 0,0 0 0 16,0 0 0-1,0 0 0-15,-8-4 0 0,8 4 0 16,-8 6 0-16,8-6 0 16,-11 17 0-16,6-5 0 0,0 2 0 15,-4 1 0 1,0 0 0-16,-5 4 0 0,2-2 0 15,-2 2 0-15,2-1 0 0,-5 0 0 16,4-3 0 0,-2 2 0-16,2-1 0 0,0-1 0 15,2-2 0-15,-1 1 0 16,-1 1 0-16,3-1 0 15,-1 0 0-15,0-2 0 16,0 0 0-16,2 0 0 0,1-2 0 16,8-10 0-1,-14 15 0-15,14-15 0 0,-8 10 0 16,8-10 0-16,-6 9 0 0,6-9 0 15,0 0 0 1,0 0 0-16,0 0 0 0,0 0 0 16,0 0 0-16,0 0 0 15,0 0 0-15,0 0 0 0,0 0 0 16,0 0 0-1,0 0 0-15,0 0 0 0,-1 10 0 16,1-10 0 0,0 0 0-16,7 8 0 0,-7-8 0 15,12 9 0-15,-12-9 0 0,13 14 0 16,-6-4 0-16,3 1 0 15,0 3 0-15,2-2 0 0,5 2 0 16,3 0 0 0,2 0 0-16,3 0 0 0,5 1 0 15,3 0 0 1,1 3 0-16,4 0 0 0,-2 2 0 15,1-3 0-15,-2 2 0 0,-3-4 0 16,-3 2 0 0,-3-5 0-16,-4-2 0 0,-4 0 0 15,-6-7-4-15,1 3-32 16,5-1-43-16,-18-5-4 0</inkml:trace>
  <inkml:trace contextRef="#ctx0" brushRef="#br0" timeOffset="11170.1117">7736 3104 224 0,'0'0'7'0,"0"0"2"0,0 0 5 15,-4-11 2 1,4 11 3-16,0 0 2 0,-6-9 1 16,6 9-1-16,0 0-4 15,0 0-3-15,0 0-5 0,0 0-2 16,0 0-3-1,0 0-2-15,11 5-1 0,2 4 0 16,1 5 0 0,3-1 1-16,2 8-1 0,5 1 0 15,2 3 1-15,1 1-1 0,1 1 1 16,2 0-1-16,1-1 0 15,0-2 0-15,3 1 0 0,-1-6 0 16,3 1 0 0,-1 1 0-16,2-1 0 0,-2-1-1 15,-2 5 1 1,0-2-1-16,-4 2 0 0,2 2 0 15,-3 1 0-15,1 0 1 0,-2-3-2 16,0-2 1 0,0-1 0-16,-2-4 1 0,-1-2-1 15,0 1 0-15,-4-5 1 16,0 0-1-16,-2 1 0 0,-3-1 0 15,2-1 1 1,-3 0-1-16,2 0 0 0,0 1 0 16,1-2 0-1,-3 1 0-15,3-2 0 0,-3-2 0 16,2 1 0-16,-2 1 1 0,1-2-1 15,-2 0 0-15,2 2 0 16,0-1 1-16,-1 1-1 0,-1 0 1 16,-1 0-1-1,2 1 1-15,-5-1 1 0,2-1 0 16,-11-7-2-1,12 14 1-15,-12-14 0 0,13 6-1 16,-13-6-7-16,10 14-55 16,-10-14-10-16</inkml:trace>
  <inkml:trace contextRef="#ctx0" brushRef="#br0" timeOffset="12400.124">6805 2588 250 0,'0'0'5'0,"0"0"4"16,0 0 4-16,0 0 2 15,0-10 3-15,0 10 3 16,0 0-1-16,0 0 2 0,0-10-3 15,0 10-3 1,0 0-4-16,0 0-2 0,0 0-2 16,-3 10-3-16,-2 2 0 15,-1 3 0-15,1 7-1 16,-4 4 0-16,0 1-1 0,3 5-1 15,0 3 1-15,3-5-2 16,3-1 0-16,4-2-1 0,11-6-1 16,3-5 0-1,7-4 0-15,2-4-1 0,6 2 0 16,-1 0 2-1,0-1 0-15,-2 2 0 0,-5 5 1 16,-5 5 0-16,-8 4 1 16,-6 4 0-16,-6 0 1 0,-9 1 0 15,-9 3 1-15,-2-2-1 16,-7-4-1-16,1-10-1 15,0 0-2-15,-3-10-6 0,9-2-21 16,10-5-49 0,-3-8-1-16</inkml:trace>
  <inkml:trace contextRef="#ctx0" brushRef="#br0" timeOffset="12750.1275">6747 2644 301 0,'0'0'3'15,"0"0"2"-15,0 0 0 0,12-10 2 16,0 2 0-16,6-4-1 16,2-1 1-16,8 0 0 15,1-2-4-15,8 4-17 0,10 0-46 16,-4-1-5-16</inkml:trace>
  <inkml:trace contextRef="#ctx0" brushRef="#br0" timeOffset="13370.1337">7203 2620 360 0,'0'0'8'0,"0"0"0"0,0 0 5 15,0 0 1-15,1-8 0 16,1-9 1-16,3-5 0 0,1-7 0 15,1-5-7 1,4-3-2-16,-1-2-2 0,3 2-4 16,1 3-5-1,3 11-13-15,0 0-58 0,2 4-3 16</inkml:trace>
  <inkml:trace contextRef="#ctx0" brushRef="#br0" timeOffset="14710.1471">9987 3507 315 0,'0'0'6'0,"0"0"3"15,-8 0 1 1,8 0 3-16,-10 0 0 0,10 0 1 15,-9 2 0-15,9-2-1 0,0 0-5 16,0 0-3-16,0 0-3 16,8 5-1-16,3-5-1 15,5 2 0-15,1-1 0 16,5 2-1-16,3-1 2 0,-1 0-1 15,-1 3 1 1,-4 0 0-16,0 4 1 0,-9 7 1 16,-1 0 1-1,-9 9 0-15,0 3 1 0,-9 3 1 16,-2 1-1-16,-2 0-1 0,5-6 0 15,5-1-3-15,3-6 0 16,4-5-3-16,9-7-1 0,9-1-1 16,4-4 0-1,2 3 0-15,0 0 1 0,-5 4 2 16,-6 2 1-1,-7 4 5-15,-7 10 2 0,-8 0 3 16,-12 6 0-16,-9-4 0 16,-1-1-1-16,-3-6-4 0,1-9-6 15,12-4-30-15,2-7-46 16,11-11-4-16</inkml:trace>
  <inkml:trace contextRef="#ctx0" brushRef="#br0" timeOffset="15010.1501">10336 3548 422 0,'0'0'3'0,"0"0"1"15,-3-13 0-15,3-2 1 16,0-7-2-16,6-8 1 16,4-4 0-16,2-8-5 15,11 0-33-15,1 1-38 0,3 2-2 16</inkml:trace>
  <inkml:trace contextRef="#ctx0" brushRef="#br0" timeOffset="16830.1683">10137 6471 219 0,'0'0'4'16,"0"0"5"-16,0 0 5 0,-15 5 5 16,15-5 3-1,-14 6 2-15,14-6 3 0,-15 7 0 16,15-7-3-16,-11 5-5 0,11-5-5 15,0 0-4 1,0 0-4-16,0 0-4 0,11 4-1 16,4-4-1-16,3 0 0 15,4 0-1-15,2-1 1 0,1 1 0 16,0 0 0-1,0 0 0-15,-3 3 1 0,-4 2 0 16,-1 3 0 0,-6 3 0-16,-2 4 1 0,-5 4 0 15,-4 4 1-15,-5 5 1 0,-6 2 0 16,-1 3-1-16,-1-1 0 15,0 1 0-15,5-5-1 16,2-3-1-16,6-4 0 16,6-7-1-16,8-2-1 0,5-6 0 15,2 0 0 1,4-3 0-16,-3-1 1 0,0 4 0 15,-7 2 1-15,-2 6 0 0,-10 4 0 16,-3 6 1 0,-12 5 0-16,-5 4 0 0,-5 1 0 15,-2 0-1-15,-3-2-1 16,-1-6-3-16,9-3-13 0,1-6-59 15,3-11-3 1</inkml:trace>
  <inkml:trace contextRef="#ctx0" brushRef="#br0" timeOffset="17200.172">10529 6457 374 0,'0'0'6'0,"-4"-5"2"0,2-6-1 16,0-9 1 0,2-7 0-16,0-7 0 0,5-6 0 15,0-5-9-15,11-3-67 16,0 5-2-16</inkml:trace>
  <inkml:trace contextRef="#ctx0" brushRef="#br0" timeOffset="18310.1831">12434 6482 166 0,'0'0'10'0,"0"0"4"15,0 6 6 1,0-6 1-16,0 0 3 0,0 0 1 16,1 12 2-16,-1-12 3 15,0 0-8-15,0 0-2 0,0 0-3 16,0 0-3-16,2 8-1 15,-2-8-3-15,0 0-1 16,0 0-2-16,0 0-2 0,0 0-1 16,12 12 0-1,-2-5-2-15,0 4 1 0,9 5 0 16,3 0-1-1,5 6 0-15,8 3-1 0,3 1 1 16,4 1-1-16,6 2 1 16,1 0-1-16,1 2 0 0,4 0 0 15,0 0 0-15,0 2 0 0,-2 0 0 16,0 0-1-1,-6 0 1-15,1-2-1 0,-5-1 0 16,-3-5 0 0,-8-4 0-16,-5-3 0 0,-4-4 0 15,-5-3 1-15,-6-2-1 16,-2-1-1-16,-9-8-3 0,11 11-11 15,-11 3-51-15,0-14-12 16</inkml:trace>
  <inkml:trace contextRef="#ctx0" brushRef="#br0" timeOffset="19880.1988">13298 7386 232 0,'0'0'9'0,"0"0"5"15,0 0 5 1,0 0 3-16,0 0 1 0,0 0 2 16,0 0 2-1,-8 3 1-15,8-3-9 0,0 0-5 16,-10 2-3-16,10-2-3 0,0 0-3 15,-9 5-1-15,9-5-2 16,-12 11 0-16,4 2-1 0,-1 3 0 16,-2 6-1-1,1 3 1-15,0 3 1 0,-1 1-1 16,5 1 0-1,4-4 0-15,2-1-1 0,8-6 1 16,8-1-1-16,5-2 0 16,4-4-1-16,8 4 1 0,5-3-1 15,0 4 1-15,1 1 0 16,-4 3 0-16,-4 3 0 15,-5 1 1-15,-6 3-1 0,-6 1 1 16,-9 1 0 0,-5-1 0-16,-10-1 0 0,-8-4 0 15,-6-5 0 1,-5-3 0-16,-4-7 0 0,-1-4-4 15,-4-5-7-15,4 0-21 0,13-1-47 16,-5-6 1-16</inkml:trace>
  <inkml:trace contextRef="#ctx0" brushRef="#br0" timeOffset="20200.202">13174 7378 371 0,'0'0'2'15,"0"0"0"-15,5-4 2 0,-5 4 0 16,18-3 0-16,0 1 0 15,4 0 0-15,3 1-5 0,8-3-38 16,7 4-27 0,-1 4-4-16</inkml:trace>
  <inkml:trace contextRef="#ctx0" brushRef="#br0" timeOffset="20740.2074">13731 7332 296 0,'0'0'7'0,"0"0"4"15,0 0 2-15,0 0 2 0,0 0 1 16,0 0 3-16,0 0 1 16,9-16-1-16,0 4-5 0,4-6-5 15,3-4 0 1,4-6-3-16,4-1-1 0,2-4-2 15,-2-4-10 1,5-9-63-16,-4 20-5 0</inkml:trace>
  <inkml:trace contextRef="#ctx0" brushRef="#br0" timeOffset="21490.2149">13286 7361 324 0,'0'0'5'0,"0"0"1"15,0 0 3-15,0 0 1 0,0-8 1 16,0 8 1-1,6-11 2-15,-6 11-2 0,18-14-3 16,-9 6-1 0,2 2-2-16,-1 3 0 0,0 3 0 15,1 0-1-15,3 0 0 16,1 3 0-16,3 3-1 0,5-2 0 15,2 0-1-15,4-3-1 0,1-1 0 16,0 0-1 0,1-1 0-16,-5-4-4 0,-3 2-8 15,-9 3-37 1,-3-2-27-16,-11 2-2 0</inkml:trace>
  <inkml:trace contextRef="#ctx0" brushRef="#br0" timeOffset="25160.2516">10495 7868 223 0,'0'0'8'0,"0"0"4"16,-4-10 4-1,4 10 5-15,0 0 2 0,-4-10 2 16,4 10 2-16,0 0 2 16,0 0-7-16,0 0-3 0,-9-4-3 15,9 4-4 1,0 0-3-16,-2 9-2 0,-1 0 0 15,1 5-2-15,1 5 0 0,-4 4-1 16,0 9 0 0,0 8 0-16,1 6 1 0,-2 6 0 15,0 8-2-15,3 6-3 16,-2 6 0-16,4 3 0 0,0 7 0 15,1 3 0 1,0 5 0-16,0 2 0 0,2-1 0 16,3-3 0-1,0-6 0-15,1-9 0 0,0-10 0 16,-1-10 0-16,0-12 0 0,-1-10 0 15,-2-7 0-15,0-7 0 16,-2-4 0-16,0 0 0 16,-2-2 0-16,-3-2 0 15,-2 0 0-15,7-9 0 0,-16 14 0 16,6-10 0-1,-2-4 0-15,-4-2 0 0,-1-8 0 16,-4-5 0-16,-1-1 0 16,-6-4 0-16,0-2 0 15,-1 1 0-15,0-1 0 0,-1 3 0 16,2 1 0-16,2-1 0 15,1 1 0-15,5 2 0 0,0-3 0 16,2 0 0 0,2 0 0-16,5 2 0 0,0 2 0 15,2 3 0 1,1 3 0-16,8 9 0 0,-9-11 0 15,9 11 0-15,-3 11 0 0,3 5 0 16,4 6 0-16,4 7 0 16,5 6 0-16,2 5 0 15,7 4 0-15,1 2 0 16,4-1 0-16,1-4 0 0,2-3 0 15,3-3 0 1,-1-6 0-16,3-7 0 0,-2-7 0 16,-1-4 0-16,-1-8 0 15,-1-3 0-15,-1-10 0 16,-2-9 0-16,-3-10 0 0,1-6 0 15,-1-8 0-15,2-3 0 16,-1-4 0-16,3 4 0 0,2 2 0 16,-1 3 0-1,5 12-16-15,6 2-64 0,-8 7-2 16</inkml:trace>
  <inkml:trace contextRef="#ctx0" brushRef="#br0" timeOffset="29340.2934">8685 10511 137 0,'0'0'7'0,"0"0"4"16,0 0 5-1,0 8 5-15,2 2 2 0,0 3 4 16,2 4 1-16,0 4 1 0,0 7-6 15,2 2-4 1,4 4-4-16,-1 1-3 0,1 5-5 16,1-4-2-16,0 3-1 15,-3-7-2-15,1 0-1 16,-1-8 0-16,-2-3-1 15,-1-8 0-15,-5-13 1 0,0 0 0 16,8-4-1 0,-5-17 1-16,-1-12-1 0,0-5 1 15,1-13 0-15,-2-2 0 0,1-2 0 16,0 3-1-1,1 3 1-15,-1 7 0 0,0 8-1 16,0 8 1-16,0 6-1 16,0 6 0-16,-1 4 0 0,-1 10 0 15,7-14 1 1,-7 14-1-16,14-8-1 0,-4 7 1 15,0 0 0-15,3 1 0 0,2 0 0 16,3 0 0 0,-2 1 0-16,0 2 1 0,2 0-1 15,-1 0 0-15,3-1 0 16,-1-2 0-16,1 5 0 15,-1-3 0-15,0 3 1 16,-1-1-1-16,1 1 0 0,-3 0 0 16,0 0 0-1,-2-1 0-15,-1 0 0 0,1 0 0 16,-1-4 0-16,-2 0 0 0,6 0 1 15,-1-5-1 1,4-2 0-16,0-3 1 0,7-2-1 16,0-2 1-16,8 1-1 15,2-3 0-15,1 2-1 0,3-2 0 16,0 5 0-1,1-1 1-15,-2 5-1 0,6-1 0 16,-8 6 1 0,1-1 1-16,2 3 1 0,-1 0 0 15,3-3 0-15,-1 0 1 0,4-2-1 16,1 0 1-16,4-5-1 15,0 2-1-15,3-3 0 16,1-2 0-16,1 1-1 16,1-1 0-16,-2 0 1 0,-2 2-1 15,2 0 0 1,-2 1 1-16,-2 2-1 0,1 2 0 15,-2 1 1-15,0 3-1 0,0 1 1 16,0-2-1 0,0 1 0-16,1 0 1 0,-1 0-1 15,-2-2 0-15,2 0 1 16,-3-1-1-16,1 0 1 0,-5 0-1 15,4 1 1 1,-4-1 0-16,1 0 0 0,-2 1 0 16,2-1 0-1,0 2 0-15,-2-1-1 0,3-1 1 16,-3 2-1-16,-1 1 1 0,0-1-1 15,-1 3 0-15,1-2 1 16,-5 2-1-16,4 0 0 16,0 0 0-16,-2 0 0 15,0 0 0-15,-1 0 0 0,-1 0 1 16,-1 0-1-1,1 0 0-15,-4-3 1 0,2 2-1 16,-3-1 0-16,-1 1 0 16,0 1 0-16,0 0 2 15,1 1-2-15,-3 2 0 0,-2 2 0 16,-1-2 0-16,0 2 0 15,-1-1 0-15,2-2 0 0,-3-1 0 16,1-1 0 0,-1 0 1-16,-2-2-1 0,-2-1 1 15,-5 1 0 1,-1-1 1-16,-4 1 1 0,-9 2 1 15,0 0 0-15,0 0 1 0,0 0-1 16,0 0 1-16,-1 8 0 16,1-8-1-16,-14 9-1 0,14-9-1 15,-15 13 1 1,15-13-1-16,-15 16-1 0,10-4 0 15,0 0 0 1,1 5 0-16,0 2-1 0,1 6 0 16,0 2 1-16,-2 4 1 15,2 3-2-15,-1 2 1 0,1 5 0 16,-1-4 0-16,-2 1 0 15,0 0 0-15,1-4-1 16,0-2 0-16,1-5 0 0,-2-3 0 16,5-2 0-1,-2-3 0-15,1-2 0 0,-1 0 0 16,2 0 0-1,-2 0 0-15,-2 0 1 0,1-3-1 16,-2-1 0-16,-1 0 1 16,-1-3-1-16,-1-2 1 0,1-1-1 15,-2-2 0-15,0 0 1 0,0-1-1 16,0-1 0-1,-2 1 1-15,0-3-1 0,-3 3 0 16,1-3 0 0,0-1 0-16,-2 0 0 0,-2 0 0 15,2-3 0-15,-4 0-1 16,0-1 1-16,0 1 0 0,-4 0 0 15,-1 2 0-15,0 1 0 16,-4 0 0-16,-3 4 0 16,2 3 0-16,-4 1-1 0,-2 0 1 15,0 1-1 1,-1 0 1-16,-3-1 0 0,1-2 0 15,1 0-1-15,1-1 1 16,-2-2 0-16,0 1 0 16,1-2 0-16,-3 1 0 15,3-2 0-15,-2 2 0 0,-3 0 0 16,1-3 0-16,0 1-1 0,-1-1 1 15,1 0 0 1,0-1 0-16,-1-2 0 0,0-3 0 16,2 3 0-1,0-2 0-15,0 0 0 0,-2 3 0 16,3 2 0-16,-3 0 0 15,2 0 0-15,-1 2 0 0,-3 3 0 16,2 1 0 0,-1-1 0-16,0 1-1 0,0-1 1 15,1 0 0-15,0-2 0 0,3 1 0 16,0 0 0-1,-1-2 0-15,1 2 0 0,0 0 0 16,3-1 0-16,-2 2 0 16,2-1 0-16,-1 1 0 15,2 1 0-15,0-2 0 16,0 1 1-16,1-3-1 0,1 2 1 15,1-1-1-15,0 0 0 0,0-2 1 16,3 1-2 0,0-2 1-16,0 2 1 0,0-2-1 15,4 0-1 1,-2 0 1-16,1 0 0 0,3 0 0 15,-1 0 1-15,1 0-1 16,0 0-1-16,0 0 1 0,3 0 1 16,-2 3-2-1,-2 0 1-15,4 0 1 0,0 0-2 16,2-1 1-16,-1 1 0 0,1 0 0 15,-2-2 0 1,4 0 0-16,0 2 0 0,-3-2 0 16,2 1 1-16,-3-1-1 15,2-1 0-15,0 2 0 0,-1-2 0 16,0 0 0-1,1 0 0-15,1 0 0 0,0-2 0 16,-1 0 0 0,-1-1 0-16,-1 0 1 0,0-1-1 15,-3 3 0-15,1-1-1 0,0 2 2 16,-2 0-1-1,1 0 0-15,1-2 0 0,3-1 0 16,1-2-1-16,-1 1 1 16,3-1 0-16,0-2 0 0,3 1-1 15,-2 2 1 1,3 0 0-16,-1 1 0 0,-1 3 0 15,3 0 1-15,0 0-1 0,0 0 0 16,-1 0 1 0,4 0-1-16,-2 0 1 0,1 3-1 15,1-2 0-15,-1 0 1 16,10-1-1-16,-15 3 0 0,15-3 1 15,-15 3-1 1,15-3-4-16,0 0-29 0,-14 9-45 16,14-9-4-1</inkml:trace>
  <inkml:trace contextRef="#ctx0" brushRef="#br0" timeOffset="30970.3097">8624 10500 284 0,'0'0'8'16,"0"0"3"0,-10 0 2-16,10 0 4 0,-15 5 0 15,6 0 3-15,-2-3 1 0,0 1 0 16,-4-1-6-16,1-2-3 15,-2 1-2-15,0-1-1 16,-4 1-1-16,-2-1-2 16,-1 3-1-16,-4-3 0 0,0 2-1 15,-4 1 0 1,-1 0-1-16,-1-2 0 0,-4-1 0 15,-1 0 0-15,-3-4 0 0,-3-1 1 16,-2 0-2 0,-1-1-2-16,-1 0 0 0,0 1 0 15,3 2 0-15,-2 3 0 16,5 0 0-16,0 0 0 0,-1 0 0 15,2-2 0 1,-3 0 0-16,-2-2 0 0,-4-1 0 16,0-1 0-1,-1 2 0-15,-2 1 0 0,5 3 0 16,4 0 0-16,6 5 0 0,6 0 0 15,10 4 0-15,4-2 0 16,15 1-8-16,3 4-71 16,6-12-3-16</inkml:trace>
  <inkml:trace contextRef="#ctx0" brushRef="#br0" timeOffset="32490.3249">8704 10805 144 0,'0'0'5'0,"0"0"4"15,0-11 9-15,0 11 6 0,0 0 4 16,0 0 3 0,-8-6 2-16,8 6-1 0,0 0-3 15,-11 9-2-15,11-9-7 0,-11 13-7 16,11-13-4-1,-10 9-2-15,10-9-1 0,-11 3-2 16,11-3 0-16,-15 0-2 16,7 0 1-16,-4-3-1 15,1 1-1-15,-2 1 0 16,-2 1 0-16,-1 0 0 0,-3 1-1 15,2 4 1-15,0-3-1 0,-1 0 0 16,0-1 0 0,1-1 1-16,-1 0-1 0,1-5 0 15,-2 0 0 1,-1 0 0-16,0 3 0 0,-3 0 0 15,-1 2 0-15,-3 3 0 16,1 5 0-16,-2 2 0 0,1-2 0 16,-1 1 0-1,3-1 0-15,0-3 0 0,4-2 0 16,-1-3 1-16,1 0-1 0,1-1 0 15,-1-1 0 1,0 1 1-16,0 1-1 0,0 0 0 16,0 0 0-16,1 4 0 15,0-1 0-15,2 0 0 16,1-2 1-16,-2-1-1 15,0-1 0-15,1-3 0 0,-2-1 1 16,0-1-1 0,3 2 0-16,-6 1 0 0,3 3 0 15,1 0 0-15,-2 2 0 0,4 1 1 16,0 1-1-1,0-1 0-15,3-2 1 0,-2-1-1 16,4-4 0-16,0-3 1 16,-1-2-1-16,1 1 1 0,-3 1-1 15,0 0 1 1,0 3 0-16,-1 2 1 0,-2 2-1 15,2 0 1-15,-1 1-1 0,2 0 0 16,1-1 1 0,2-1-2-16,-2-4 1 0,3-2 0 15,0-1 0-15,-1 1 0 16,1 1-1-16,-1 1 1 15,2 4-1-15,1 1 0 16,9 0 0-16,-15 5 0 0,15-5-2 16,-5 12-7-1,5-12-22-15,0 0-49 0,0 0 2 16</inkml:trace>
  <inkml:trace contextRef="#ctx0" brushRef="#br0" timeOffset="34260.3426">12589 10326 188 0,'0'0'6'0,"0"0"2"15,-12-8 4-15,12 8 4 16,0 0 4-16,0 0 4 0,-10-8 3 15,10 8 2-15,0 0-4 16,0 0 1-16,0 0-4 16,0 0-4-16,-4 4-3 0,4-4-5 15,0 0-3 1,0 0-2-16,0 0-2 0,0 0-2 15,0 0 0 1,9 10-1-16,-9-10 1 0,17 2-1 16,-3 0 0-16,2-2 1 15,5 0-1-15,3 0 0 0,1 0 1 16,9 0-1-16,2-2 1 0,2-4-1 15,3 1 0 1,5 0 1-16,4-1-1 0,1 1 1 16,4 0 1-1,3-1-1-15,2 0 2 0,4 2-1 16,0-1 1-16,1 0 0 15,0 2 0-15,-1 1 0 0,-2 1 0 16,-5 1-1 0,0 0 0-16,-3 6 0 0,-4 1 0 15,-3 3-1-15,-3-1 0 0,-4 1 0 16,-2 0 0-1,0-3 0-15,-5 0-1 0,-1 1-2 16,-5-6-9 0,4-4-45-16,-6 2-23 0,-2 2-1 15</inkml:trace>
  <inkml:trace contextRef="#ctx0" brushRef="#br0" timeOffset="35850.3585">12522 10672 259 0,'0'0'7'0,"0"0"0"16,0 0 3-16,0 0 2 0,-7-8 1 15,7 8 3 1,0 0 1-16,0-11 1 0,0 11-4 16,0 0-1-1,0 0-2-15,7-6-2 0,-7 6-1 16,14-3-3-16,-1-1 0 0,4 1-1 15,5-2 0 1,2-1-1-16,6-2 0 0,0 2 0 16,5 1-1-16,1 2 0 15,1 1 0-15,2 2 0 0,0 0-1 16,1 4-1-1,1 1 1-15,0-1 0 0,0 0-1 16,2 0 1 0,-3-4-1-16,4 0 1 0,-1-2-1 15,-4-2 1-15,3-2-1 0,-4 0 1 16,1 2 0-16,-3 2 0 15,0 2-1-15,-4 0 1 0,-3 3-1 16,-4 6 1 0,-1-3 0-16,-3 0-1 0,-1 1 1 15,-4-4 0 1,0 0 1-16,0-2-1 0,1-1 1 15,-1 0 0-15,3 0-1 0,-3 0 1 16,0 2-1 0,0 1 1-16,-2-1-2 0,-1 1 1 15,-1 0 0-15,-3 0 0 16,-9-3 0-16,17 2 0 0,-17-2 0 15,13 0 1 1,-13 0-1-16,16 0 0 0,-16 0 1 16,14 0-1-1,-5 0 0-15,-9 0-1 0,16 0 1 16,-16 0 0-16,14 3 0 0,-14-3 0 15,13 0 0-15,-13 0 1 16,10 0-1-16,-10 0 1 0,15-1 0 16,-15 1-1-1,15-2 0-15,-15 2 0 0,17 0 0 16,-17 0-1-1,13 0 0-15,-13 0 1 0,11 0-1 16,-11 0 1-16,13 0-1 16,-13 0 0-16,11-2 0 15,-11 2 0-15,15-3 0 0,-15 3 0 16,15-3 1-16,-15 3-1 15,11-3 0-15,-11 3 0 0,11 0-1 16,-11 0 1 0,8 0-2-16,-8 0-2 0,10-1-5 15,-10 1-14 1,15 0-55-16,-15 0-4 0</inkml:trace>
  <inkml:trace contextRef="#ctx0" brushRef="#br0" timeOffset="49340.4933">8141 9544 288 0,'0'0'4'0,"0"0"3"0,0 0 1 16,-10-1 2-1,10 1 2-15,0 0 1 0,-9-2 1 16,9 2 2-16,0 0-3 15,0 0-3-15,-10 3-2 0,10-3 0 16,-5 9-3-16,5-9 0 0,-7 12-2 16,7-12 0-1,-2 16 0-15,0-7 0 0,1 3 0 16,0 0 1-1,-1 5 0-15,2 1 0 0,-1 3-1 16,0 1 1-16,0 3-1 16,1 1 0-16,0 3-1 15,0-1-1-15,0 2 0 16,0 1 0-16,2-2-1 0,-1 3 1 15,3-1-1-15,-2 1 0 0,0-1 1 16,-2-1-1 0,2-2 1-16,-1-1-1 0,0-5 1 15,2-1-1 1,-2-3 1-16,1 1-1 0,0-5 0 15,0 1 1-15,0 1-1 16,1 2 0-16,-2 1 1 0,1 0-1 16,-2 3 1-16,2 0 0 0,-2-1 1 15,0-3-1 1,0-1 1-16,0-5 0 0,0-1-1 15,-2-2 1 1,2-9-2-16,0 0 2 0,0 0-2 16,0 8 1-16,0-8 0 15,0 0 0-15,0 0 0 16,-6 10-1-16,6-10 1 15,-8 9 0-15,8-9-1 0,-11 10 1 16,11-10-1-16,-10 6 0 0,10-6 0 16,-10-5 1-1,1-5-1-15,0-4 0 0,-2-4-1 16,-3-3 0-1,-1-1 1-15,-2-1 0 0,2 3-1 16,-1 2 0-16,1 3 0 16,0 2 1-16,5 3 0 0,-1 3 0 15,11 7 0 1,-14-15 0-16,8 6 0 0,0 1 0 15,0-2-1-15,6 10 0 0,-7-14 1 16,7 14 0 0,-5-12-1-16,5 12 1 0,0 0-1 15,0 0 0-15,0 4 1 16,0-4-1-16,12 18 0 0,-1-7 0 15,0 0 1 1,2 1 0-16,1 1-1 0,0 0 1 16,2-1 0-16,-5 2 1 0,3 3 0 15,-2-1 0 1,-2 2 0-16,0-1-1 0,-2-2 1 15,1-1 0-15,-2-3 0 16,-7-11-2-16,13 10 1 16,-13-10 0-16,10 0 0 15,-10 0 0-15,10-13 0 0,-5 3 0 16,1 0-1-1,0-2 0-15,0 0 1 0,4 0-1 16,0 1 0-16,3-2 0 0,2-2 0 16,4-5 1-1,1-3 0-15,4-2 0 0,2-3 0 16,-1-1 0-16,1 0 0 15,-1 3-2-15,-4 1-10 0,2 9-64 16,-6 8-3 0</inkml:trace>
  <inkml:trace contextRef="#ctx0" brushRef="#br0" timeOffset="51160.5116">7417 11637 250 0,'0'0'5'0,"0"0"5"16,0 0 3-16,0 0-1 0,0 0 3 15,0 0 2 1,0 0 3-16,0 10 1 0,0-10-1 16,0 0-6-16,0 0 0 15,1-8-1-15,-1 8-1 16,0-18-2-16,0 4-3 15,0-4-1-15,0-4-2 0,0-5-1 16,0-2-2-16,0-4 0 0,0-3 0 16,4-1-1-1,-1-3 0-15,0 1 0 0,1 0-1 16,0 3 1-1,0-1 0-15,0 2 0 0,0 2 0 16,-1 2-1-16,0 4 1 16,-1 1 0-16,0 2 0 0,-1 1 0 15,-1 2 0 1,0 3-1-16,0-1 1 0,0 2 0 15,0 3-1-15,0-1 0 0,0 3 0 16,0 3 1 0,0 1-2-16,0-2 1 0,0 10 0 15,0-14 0-15,0 14 1 16,0-10 0-16,0 10 0 15,0 0 0-15,0 0 0 16,0 0 0-16,0 0 0 0,0 0 1 16,-7 9-2-16,7-9 1 0,-6 11 0 15,6-11 0 1,0 0 0-16,-6 10 1 0,6-10-1 15,0 0 0 1,0 0 0-16,0 0 0 0,-11 13-1 16,11-13 1-16,-11 19 0 15,3-5-1-15,-3 0 1 0,1 3 0 16,-4 0 0-1,2 1 0-15,-2-2 0 0,1 1 0 16,2-2 0-16,0-1-1 0,0 1 1 16,3-2-1-1,0 3 0-15,1-5 0 0,2 4 1 16,-1-4-1-16,3-1 0 15,3-10 1-15,-5 14 0 16,5-14 0-16,0 0-1 16,0 0 1-16,8-10 0 0,1-2-1 15,1-4 1 1,1-2-1-16,5-1 1 0,0-3-2 15,2 0-2-15,0-1 0 0,2 4-2 16,-2-1 1 0,0 4 0-16,-2-1 1 0,-3 5-1 15,-3 2 3-15,-10 10 1 16,14-12 2-16,-14 12-1 0,0 0 1 15,4-10 0 1,-4 10-1-16,0 0 0 0,0 0 0 16,9-2 0-16,-9 2 0 0,18 17 2 15,-6 3 0 1,4 3 1-16,1 6 0 0,1 3 1 15,1 2-1-15,1-1 0 16,0-1 0-16,-4-6-1 16,1-9-8-16,-2-4-66 15,-2-1-1-15</inkml:trace>
  <inkml:trace contextRef="#ctx0" brushRef="#br0" timeOffset="54740.5474">13041 9140 295 0,'0'0'8'15,"0"0"3"-15,0 0 4 0,0 0 1 16,0 0 1-16,0 0 4 16,0 0-1-16,0 0 1 15,0 0-6-15,0 0-4 0,0 0-3 16,-2 17 0-1,2 0-2-15,-1 4-1 0,1 5-1 16,-1 4 0-16,1 5-1 16,0 1-1-16,1 3 0 15,4 1 0-15,-1 2-1 16,0-1 0-16,5 0 0 0,-3 1 0 15,2-2 0-15,-2 1 0 0,0-2-1 16,-1-4 1 0,0 0-1-16,-1-6 1 0,-3 2-1 15,2-4 0 1,-2-1 0-16,0-1 1 0,-1 2-2 15,0-1 1-15,0-3 1 16,0 2-1-16,0-3 0 0,-1-1 0 16,0-5 1-16,-2-2-1 15,3-6 0-15,0-8 1 16,-3 12-1-16,3-12 1 0,0 0 0 15,0 0-1 1,0 0 1-16,0 0 0 0,-10 5-1 16,10-5 2-16,-10 5-2 15,10-5 0-15,-13 2 0 16,13-2 0-16,-18 0 0 15,9-3 0-15,-1-4 0 0,-2-2 0 16,2-4 0-16,-2 1 0 0,-1-1 0 16,3 0 0-1,-3 1 0-15,2 0 0 0,0 1 0 16,-1-3 0-1,2 1 0-15,-1 0 0 0,0-3 0 16,0 2 0-16,-1 0 0 16,3 0 0-16,0 4 0 0,1 3 0 15,8 7 0 1,-14-10 0-16,14 10 0 0,0 0 0 15,-6 7 0-15,6 3 0 0,3 1 0 16,4 3 0 0,4 4-2-16,0 1 2 0,2 2 0 15,3 0-1-15,-2 1 1 16,2-1 0-16,-1-1 0 15,1-3 0-15,-1 0 0 16,0-3 0-16,-1-2 0 0,0 0 0 16,-2-4 0-16,1-1 0 0,-4-2 0 15,0-1 0 1,-9-4 0-16,15 3 0 0,-15-3 0 15,14-7 0 1,-4-5 1-16,-3-6-1 0,5-4 2 16,2-4-2-16,-1 0 0 15,3-2 0-15,-1 2 0 0,2 1 0 16,0 4 0-1,-1 4 0-15,1 5 0 0,-4 3-2 16,1 2-7-16,-3 2-37 0,0-4-34 16,0-1-2-1</inkml:trace>
  <inkml:trace contextRef="#ctx0" brushRef="#br0" timeOffset="56820.5682">13528 11472 302 0,'0'0'6'0,"0"0"4"0,0 10 2 16,0-10 2-16,0 0 1 15,0 10 3-15,0-10 2 0,0 0-1 16,0 0-4-1,0 0-3-15,0 0-2 0,5-6-1 16,-1-7-1 0,-2-6-3-16,1-3 0 0,-1-5-2 15,-1-5 0-15,-1-2-2 16,1-1 0-16,0-2-1 0,-1-1 0 15,1 2 0-15,0 1 0 16,-1 2 0-16,0 1 0 16,1 3 1-16,-1 1-1 0,0 4 1 15,-2 5 0 1,-1 1-1-16,1 3 1 0,-2 3-1 15,2-1 1-15,-2 2-1 16,4-2 0-16,-1-1 0 16,1 0 0-16,0-1 0 0,0 2 1 15,0 1-1-15,0 0 0 16,0 0 0-16,0 4 1 0,0 8-1 15,-1-14 0 1,1 14 1-16,-4-12-1 0,4 12 0 16,-5-14 0-1,5 14 0-15,-2-14 0 0,2 14 0 16,-5-16 1-16,5 16-1 15,-7-13 0-15,7 13 0 0,0 0 0 16,-9-10 1-16,9 10-1 0,0 0 0 16,-12 0 0-1,12 0 0-15,-9 10 0 0,9-10 0 16,-7 10 0-1,7-10 0-15,-6 16-1 0,2-6 1 16,0 2 0-16,-1 5 0 16,-1 0 0-16,-1 0 0 0,-1 4 0 15,0-1 0 1,-3-1 0-16,2-1 0 0,1-4 0 15,-3-2 0-15,2-3 0 0,9-9 0 16,-15 8 0 0,15-8-1-16,-11 2 1 0,11-2-1 15,0 0 1-15,0 0-1 16,0 0 1-16,-8-7-1 15,8 7 0-15,0-10 1 16,0 10 0-16,9-18 0 0,-2 5-1 16,2-1 1-16,1-5 0 0,1-1 0 15,1 0 0 1,1-4 0-16,3 1 0 0,-1 0 0 15,2 0 0 1,-1 4 0-16,1 3-1 0,3 1 0 16,-2 1 0-16,2 6-1 15,-2 1-1-15,0 3 1 0,-2-1-1 16,-3 2 1-1,-1 1 0-15,-1 1 0 0,-11 1 1 16,13-2 0-16,-13 2 1 0,11 0 0 16,-11 0 0-1,11 2-1-15,-2 0 1 0,1 6 0 16,1 3 0-16,1 7 0 15,2 5 0-15,0 6 0 16,2 5 1-16,-2 6 0 16,3 2-1-16,-4-1 1 0,5-2 0 15,-3-4 0 1,0-5-1-16,-3-9-7 0,6-7-43 15,-6-1-27-15,-1-8-3 0</inkml:trace>
  <inkml:trace contextRef="#ctx0" brushRef="#br0" timeOffset="58410.5841">10417 11333 376 0,'0'0'3'16,"0"0"4"-16,0 0 0 0,0 0 1 15,0 0 2-15,0 0 0 16,0 0 0-16,-10 4 1 16,10-4-2-16,0 0-3 15,-1 16 0-15,1-4-1 0,0 6-1 16,0 6 1-1,0 8-1-15,0 9 0 0,0 10 0 16,1 7 0-16,2 7-1 0,4 6 0 16,0 1 0-1,3 6 0-15,0-3-1 0,2-6 0 16,0-3 0-16,0-5-2 15,-2-9 0-15,-3-7 0 0,-1-7 0 16,-1-7 0 0,-4-4 0-16,0-8 0 0,-1-3 0 15,-2-3 0 1,-3-2 0-16,-2 0 0 0,1-3 0 15,-4 1 0-15,0-4 0 0,-1-2 0 16,-1-3 0-16,-1 0 0 16,-2-8 0-16,-3-6 0 15,1-3 0-15,-2-3 0 16,-1 0 0-16,-2 0 0 0,-1 2 0 15,0 0 0 1,0 3 0-16,4 4-2 0,-1 0 1 16,0 1 1-16,4 1-1 0,-1 1 1 15,2-3 0 1,2 0-1-16,2 2 1 0,1-3 0 15,10 12-1-15,-13-14 1 16,13 14 0-16,0 0 0 0,0 0 0 16,0 0 0-1,0 0 0-15,3 17 0 0,8 1 0 16,3 4 0-1,3 5 0-15,3 4 1 0,3-2-1 16,4 4 0-16,0-1 0 0,-1-2 0 16,1-1 0-16,-3-4 0 15,1-2 0-15,-3-3 0 0,1-1 0 16,-4-4 0-1,-1-1 0-15,0-6 0 0,-4-2 0 16,1-1 0 0,-2-5 0-16,-1-2 1 0,1-10-1 15,-1-8 1-15,3-9 0 16,-2-9 1-16,6-7-2 0,-1-5 0 15,5-4 0-15,1 2 0 16,3 2 0-16,3 10-2 16,-3 4-13-16,-1 13-64 0,0 13-2 15</inkml:trace>
  <inkml:trace contextRef="#ctx0" brushRef="#br0" timeOffset="61700.617">8994 13650 219 0,'0'0'3'16,"0"0"5"-16,-3-13 4 16,3 13 5-16,-3-14 4 15,3 14 1-15,-5-11 1 0,5 11-1 16,-4-12-1-1,4 12-4-15,0 0-5 0,0 0-3 16,0 0-3-16,0 0-2 16,0 0 0-16,0 9 0 15,3 4-1-15,3 5 1 16,0 6-1-16,-1 7 1 0,1 7-3 15,2 5 1-15,1 6 0 0,-2-1-1 16,0 2 0 0,-1-3-1-16,1-6 0 0,-3-6 0 15,-1-8 0 1,1-7-1-16,-3-8 1 0,-1-12-1 15,0 0 2-15,4-8 0 16,-4-13-1-16,0-10 1 0,-3-13-1 16,-1-6 1-16,-1-8-1 15,0-3 0-15,-3 1 0 16,0 4-1-16,2 8 1 0,-1 9-1 15,0 8 1 1,0 11 0-16,3 10 1 0,4 10-1 16,-8-9 0-16,8 9-1 15,0 0 1-15,0 0 0 16,0 0 0-16,0 0 0 15,8-10-1-15,-8 10 2 0,14-12-1 16,-3 5 0-16,-2 2 1 0,1 2-1 16,1 3 0-1,1 0 1-15,1 4-1 0,-1 2 0 16,2 1 0-1,1 1 0-15,0-1 1 0,1-3-1 16,1-1 0-16,-1-1 0 16,2-1 0-16,-2-1 0 0,-1 0 0 15,0 0 0 1,1 1 1-16,-4 2-1 0,-2-2 0 15,1 2 0-15,-3 0 1 0,1 0-1 16,2-1 0 0,-1-2 0-16,2 0 0 0,3-2 0 15,3-3 0 1,0 0 0-16,5-1 0 0,2 0 0 15,0 4 0-15,2 2 0 16,0 0 0-16,3 0 0 0,-1 5 0 16,2-1 1-16,2-1-1 0,0-1 1 15,3-2 1 1,2 0-1-16,1-3 1 0,0-3 0 15,5 1-1 1,-1-1 1-16,3 0-1 0,0-2 0 16,0 3 0-16,2-2 0 15,-1 2-1-15,-2-1 0 0,4 0 1 16,-3 2-1-1,-1 1 0-15,0 1 0 0,1-3 0 16,4 1 0-16,-1-2 1 0,3-1-1 16,0-2 1-1,3 1 0-15,0-2 0 0,2 1-1 16,-1 1 1-1,-1 0 0-15,2 2-1 0,0 1 0 16,-1 0 0-16,-1 0 1 16,1 1-1-16,-1-1 0 0,-1 0 1 15,-1 2-1 1,-3-2 0-16,0 3 1 0,-2 0-1 15,1 2 1-15,-2 0-1 0,-1 0 0 16,2 0 0 0,-2 0 1-16,1 2-1 0,-2 0 0 15,1-2 0-15,-3 0 1 16,-1 1-1-16,-2 1 0 0,-5-2 1 15,2 0 0 1,-4 0-1-16,1-3 1 0,-2-1 0 16,0-2-1-16,-2-1 1 0,-3 0 0 15,2 0-1 1,-3 0 1-16,-2 4-1 0,-3-1 0 15,-5 3 1 1,-3-1 0-16,-2 2 0 0,-3 0-1 16,-8 0 1-16,12 0-1 15,-12 0 1-15,0 0 0 0,10 0-1 16,-10 0 1-1,0 0-1-15,10 0 1 0,-10 0-1 16,0 0 1-16,0 0 0 0,0 0-1 16,1 7 1-1,-1-7-1-15,0 13 0 0,-4-4 0 16,2 3 0-16,0 0 0 15,1 5 0-15,1 4 0 0,0 3-1 16,0 3 0 0,0 5 1-16,0 2 0 0,3 5-1 15,-1 2 1 1,4-2-1-16,-2 1 2 0,3-1 0 15,-1-4-1-15,-2-2 1 0,-1-5-1 16,2-7 1-16,-3-4-1 16,0-3 1-16,-2-3-1 15,0-11 1-15,0 11-1 16,0-11 0-16,0 0 1 0,-7 8-1 15,7-8 0 1,0 0 0-16,-8 6 0 0,8-6 1 16,-12 2-1-16,12-2 0 0,-16 0 0 15,7 0 0 1,-4 0 0-16,-1-2 0 0,-1 1 0 15,-2 1 0-15,-2 0 0 16,-2 0 0-16,-1 0-1 0,-2 3 1 16,-3 0 0-1,-2 2-1-15,-2-1 1 0,-1-1 0 16,-2 0 0-1,-4-1 0-15,1-1 0 0,-2 1 0 16,1-2 0-16,1 0 0 0,-3 0 0 16,2 0 0-1,0 0 0-15,2 0 0 0,-3 0 0 16,1 0 0-16,-2 0 0 15,-1 0 0-15,0 0 0 0,0 0 0 16,-4 0 0 0,-2 0 0-16,3 0 0 0,-2 0 1 15,0 0-1 1,1 0 0-16,-2 0 0 0,3 0 0 15,0 1 0-15,2 2 0 0,-1 0 0 16,0-3 0-16,1 2 0 16,3-2 0-16,-2 0 0 0,0 0 0 15,0 0 0 1,3 0 0-16,-1 0 0 0,1 0 0 15,3 0 0 1,-3 5-1-16,1 2 1 0,2 1 0 16,-2 1 0-16,0 2 0 0,1-2 0 15,0 2 1 1,2-1-1-16,0-2 0 0,0-2 0 15,2 0 0-15,1-1 1 16,-1-1-1-16,1-1 0 0,1-1 0 16,1 1 0-1,0-1 0-15,0-1 0 0,1-1 0 16,0 0 0-1,2 0 0-15,-1-1 0 0,3-1 0 16,-3-2 0-16,4-2 0 0,-2 1 0 16,-1 1 0-16,1 2 0 15,0 0 0-15,0 1 0 0,1 0 0 16,-1 1 0-1,0 0 0-15,3 0 0 0,1-1 0 16,1-2 0 0,0 3 0-16,2-3 0 0,-1 1 0 15,2 0 0-15,-2 2 0 16,-1 0 0-16,1 4 0 15,0 1 0-15,0 2 0 0,1 1 1 16,-2 1-2-16,4-4 1 16,0 0 1-16,1-2-1 0,0-3 0 15,2 0 0 1,0 0 1-16,0 0-1 0,0-4 1 15,0 2-1 1,0 1 0-16,-3 1 0 0,3 0 0 16,-2 0 0-16,3 0 0 0,-1 0 0 15,0-1 0-15,2 1 0 16,0-5 0-16,-1 3 0 0,2-1 0 15,-2 1 0 1,1 0 0-16,-3 2-1 0,1 4-2 16,0 0-8-1,13-4-54-15,-12 12-16 0</inkml:trace>
  <inkml:trace contextRef="#ctx0" brushRef="#br0" timeOffset="62880.6288">8935 13583 309 0,'0'0'6'15,"0"0"4"-15,0 0-1 16,0 0 2-16,0 0 1 0,0 0 3 15,0 0 1-15,0 0 0 0,-5 0-6 16,5 0-2 0,0 0 0-16,0 0-2 0,-12 0-1 15,12 0-1 1,-9 5-1-16,9-5 0 0,-13 4-1 15,2-4-1-15,3 0 1 16,-2 0-1-16,-2-2 0 0,-1-3-1 16,-2 0 1-16,-1-1-1 15,-1 3 0-15,0-2 1 16,-2 2-1-16,-1 2 0 0,-3 0 0 15,1 1 1 1,-3 0-1-16,1 0 0 0,-1 0 0 16,0 0 0-1,5-2-2-15,-1-1-8 0,9 1-33 16,3 2-34-16,9 0-1 15</inkml:trace>
  <inkml:trace contextRef="#ctx0" brushRef="#br0" timeOffset="64270.6427">8954 13854 255 0,'0'0'5'15,"0"0"3"1,0 0 4-16,-4 5 1 0,4-5 1 16,0 0 2-1,-5 9 1-15,5-9 1 0,0 0-1 16,0 0-3-16,0 0-3 15,-8 0-1-15,8 0 0 0,-12-2 0 16,12 2-2-16,-12 0-2 0,2 0-1 16,-3 0-2-1,3 0 0-15,-2 0-1 0,-2 0-1 16,1 0 0-1,-2 0-1-15,1 0 1 0,-3-2-1 16,1 1 0-16,-3 0 1 16,-2 1-1-16,0 0 1 15,-4 0-1-15,-2 1 0 16,0 2 1-16,-2 0-1 0,-1 0 1 15,0 0 0-15,0 0 0 0,2 2 0 16,-1-5 0 0,-1 3-1-16,2 0 2 0,0-1-2 15,2 1 1 1,-3-1-1-16,2 2 1 0,-1-4-1 15,3 2 0-15,-2-2 1 16,0 0-1-16,-1 0 1 0,2 0-1 16,-1 0 1-16,0 3 0 15,-2-3-1-15,2 2 1 16,3 0-1-16,-1 0 1 0,3-1-1 15,0-1 1 1,0 0-1-16,0 0 1 0,2 0-1 16,-2 0 1-16,-4 0 0 15,0 0 0-15,2 0 0 16,0 3 0-16,0 1 0 15,3 1 0-15,0-3 0 0,2-2-1 16,-2 0 0-16,1 0 0 0,1-6 0 16,-1 0 1-1,-1 0-1-15,2 0 0 0,2 4 0 16,1-1 0-1,1 3 1-15,1 0-1 0,-1 0 1 16,2 5-1-16,-1-2 1 16,1 0 0-16,-4-3-1 0,0 0 1 15,2-3 0 1,-1-2-1-16,1-2 1 0,1 2-1 15,4 2 1-15,-1 1-1 0,11 2-1 16,-11 2 0 0,11-2-5-16,0 10-15 0,0-10-57 15,0 0-4-15</inkml:trace>
  <inkml:trace contextRef="#ctx0" brushRef="#br0" timeOffset="65870.6587">12439 13324 154 0,'0'0'4'0,"0"0"4"16,0 0 4-16,3 5 2 0,-3-5 0 16,1 10 4-1,0-2 3-15,-1-8 1 0,-1 13-1 16,1-13-3-16,-5 12-1 15,5-12-1-15,0 0 0 0,0 0-2 16,0 0-2 0,0 0-2-16,-9-10-3 0,9 10-1 15,-1-10-1 1,1 10-2-16,0 0 0 0,0 0-1 15,5 6 1-15,5 1 0 0,2-1 0 16,4-2 1-16,7-4-1 16,2 0 2-16,7-3-3 15,1-4 1-15,1-5 0 16,1 0-3-16,1 4-8 0,-3-2-25 15,-2 8-41 1,-5 3-2-16</inkml:trace>
  <inkml:trace contextRef="#ctx0" brushRef="#br0" timeOffset="67460.6746">12488 13658 195 0,'0'0'6'0,"0"0"0"16,0 0 3-16,-8 0 0 15,8 0 1-15,0 0 2 0,-11 0 3 16,11 0 1 0,0 0-5-16,0 0 1 0,0 0-1 15,0 0 1 1,0 0-1-16,0 0-1 0,0 0-2 15,9 3-2-15,-9-3 0 0,14 7-1 16,-7-6-1-16,8-1-2 16,-2 0 0-16,5-3-1 0,3-3 0 15,0 1 0 1,2-2 1-16,-3 2-1 0,4 2-1 15,-2 2 1 1,1 1 0-16,-4 0-1 0,0 1 1 16,1 2-1-16,-1-2 0 0,1 1 1 15,2-1-1 1,-2-1 0-16,2 0 0 0,-3 0 0 15,-2-1-1-15,0-2 1 16,-3 3 0-16,0 0 0 0,-2 0 0 16,0 0 0-1,-2 0 0-15,2 0 0 0,0-2 0 16,0-1 0-1,5-1 0-15,-4-1 0 0,3 2 0 16,1-1 0-16,0 0 0 0,1 4 0 16,1 0 0-16,3 0 1 15,-2 3-1-15,4 0 0 0,4 2 0 16,-2-5 1-1,3 2 0-15,-1-2 0 0,3 0 1 16,-2 0-1 0,3-2 1-16,-3-1-1 0,-2 1 1 15,1 0-1-15,-2 0 1 16,2-1-1-16,-1 0-1 15,1 1 1-15,-1-3 0 0,2 2 0 16,-2-3-1-16,3 3 1 16,-3-1-1-16,3 1 1 0,-1 1-1 15,-3 1 1 1,3 1-1-16,-4 0 1 0,0 4-1 15,-1 1 0 1,0-1-1-16,-5 3-8 0,-1 3-36 16,-1-5-25-16,-3-1-4 0</inkml:trace>
  <inkml:trace contextRef="#ctx0" brushRef="#br0" timeOffset="89210.8921">8644 15497 121 0,'0'0'6'16,"0"0"5"-16,0 0 6 15,-10-3 4-15,10 3 3 0,0 0 1 16,-11-2 3-1,11 2-1-15,0 0-6 0,-12 0-5 16,12 0-3 0,0 0-5-16,-8 0-3 0,8 0-1 15,0 0-1-15,0 0 0 0,-10 2-1 16,10-2 0-16,0 0-1 15,0 0 1-15,0 0-1 16,0 0-1-16,0 0 0 16,0 0-1-16,0 0 0 0,11 0 1 15,-3-2 1 1,4 1 0-16,2 1 0 0,4 0 2 15,0 0 0-15,9 0-1 0,-3 0 1 16,6-1 0 0,3-1 0-16,0 0-1 0,1-2-2 15,-1 2-7-15,-1-2-23 16,-4-2-35-16,1 2-4 0</inkml:trace>
  <inkml:trace contextRef="#ctx0" brushRef="#br0" timeOffset="93190.9319">7412 15837 146 0,'0'0'3'0,"0"0"0"15,6 4 3 1,-6-4 1-16,11 2 0 0,-11-2 0 16,19 2 1-16,-9-2 1 15,2 0-3-15,-2 3-2 0,6 1 0 16,-2-1-2-1,4 0 0-15,6-2 0 0,-2 2 1 16,6-3-2 0,-4 0 1-16,7-3 0 0,-5-3 1 15,8 1-1-15,-8-3 0 0,1 4 0 16,-1-3 0-1,3 3-1-15,-4-1 1 0,1 1-1 16,-1 4 0-16,0-3 0 16,0 1 0-16,-5 1 0 0,5-1-1 15,-5-1 1 1,4-1 0-16,-4-2-1 0,4 1 1 15,-4-4 0-15,4 1 1 0,-3 0-1 16,4-1 0 0,2 3 0-16,-6 0 0 0,7 0-1 15,-6 2 1-15,6 2 0 16,-7 0-1-16,8 1 0 0,-8-1 0 15,1 1 1 1,-2-1-1-16,2 1 1 0,0-2-1 16,-1 2 0-1,-2-1 0-15,1 0 1 0,-1 2-1 16,-2-3 0-16,2 3 1 0,-3-3-1 15,3 2 1 1,-2 0 1-16,3-1-2 0,-1 0 1 16,3-1 0-16,-4 1-1 15,4-3 0-15,-3 3 1 0,4-1 1 16,4 2 1-1,-4-3 1-15,4 4 1 0,-3-3-1 16,4 1 1 0,-4 1 0-16,7 1 1 0,-7-1-2 15,2 1 0-15,-1 0-1 0,2 0 0 16,-5 3 1-16,3 1 1 15,-5 0 0-15,-3-1 0 16,-3 2 1-16,-3 1-1 16,-11-6 0-16,16 11 0 0,-16-11-2 15,8 7 0 1,-8-7-1-16,0 0 0 0,10 10 0 15,-10-10-2-15,0 0 3 0,0 0-1 16,0 0 0 0,0 0 0-16,0 0 0 0,0 0-1 15,0 0 1-15,0 0-1 16,0 0 0-16,0 0 1 0,-6-2-2 15,6 2 1 1,0 0 0-16,0 0 0 0,-8-11 0 16,8 11-1-1,0 0 0-15,-4-9 1 0,4 9-2 16,-5-9 1-16,5 9 0 0,-7-10 0 15,7 10 0 1,-7-11 0-16,7 11 0 0,-5-15 0 16,5 15 0-16,-6-10 0 15,6 10-1-15,0 0-1 0,0 0-1 16,0 0 1-1,0 0 0-15,0 0 1 0,0 0-1 16,0 0 1 0,-9 7 1-16,9-7 1 0,0 0 0 15,-11 7-1-15,11-7 1 0,-8 4-1 16,8-4 0-16,-11 7 1 15,11-7-1-15,-9 6 0 0,9-6 1 16,0 0 0 0,-10 4 1-16,10-4 2 0,-5-11-2 15,3-3 0 1,0-6 0-16,0-7 0 0,-2-6 0 15,3-4-1-15,0-4-1 0,1-2 0 16,0 1-1 0,1 1 0-16,5 7 0 0,-2 1-1 15,0 10 1-15,2 4 0 16,0 9-1-16,-6 10 2 0,12-9 0 15,-12 9 0 1,11 0 0-16,-11 0 0 0,16 3 0 16,-16-3 1-1,13 0-1-15,-5 0 0 0,-8 0 0 16,18-6 0-16,-10 1 0 0,2 2 1 15,1-2-2-15,1 3 2 16,2-2-1-16,1 1 0 0,2-1 0 16,-1 3 0-1,4 0 0-15,0-2 0 0,2 3 0 16,0 0 0-1,6 0 0-15,0 0 0 0,1 0 0 16,1-3 0-16,-2 3 1 16,6-2-1-16,-3-1 0 15,4 0 0-15,-5-1 1 0,3 2-1 16,-1-3 0-16,0 2 0 15,0 0 0-15,-1 1 0 0,-1 2 0 16,0 0 0 0,1 0 0-16,-4 0 1 0,4 1-1 15,-2 3 1 1,4-3-1-16,1 2 1 0,0-1-1 15,3 1 1-15,-3 1-1 0,3-1 0 16,-2 2 1-16,2-1-1 16,-4 3 0-16,3-2 1 15,-3 0-1-15,-1-2 1 16,2-3 0-16,-2 1 0 0,2-1-1 15,0-1 1 1,0-5-1-16,-2 2 1 0,4-2 0 16,-1 2-1-16,0-3 0 15,0 2 1-15,0 1-1 16,0-1 0-16,-1 1 0 0,3 0 1 15,-4-1-1-15,0 1 0 16,1-2 0-16,0 2 1 0,1-2-1 16,0 2 1-1,2-1-1-15,-3 0 0 0,1 1 0 16,-2 1 1-1,0 0-1-15,-2 2 0 0,1 1 1 16,0 0 1-16,-3 0-1 16,3 1 1-16,-3 2 0 0,1 0-1 15,0-3 1-15,0 0 0 16,-3 0-2-16,2 0 1 15,-3-4 0-15,3 1 0 0,-2-1-1 16,0 3 0 0,-1-1 1-16,1 2-1 0,1 0 1 15,0 0-1 1,0 4 1-16,1-1-1 0,1 0 1 15,1-2-1-15,2-1 1 0,1 0-1 16,-1-1 0-16,2-5 1 16,1-1-1-16,1 2 0 0,-1-2 0 15,-2 1 1 1,-1 2-1-16,0-1 0 0,-2 5 0 15,-4-3 0 1,1 1 0-16,-5 2 0 0,-3-3 0 16,-1 0 1-16,0-2 0 15,-5-1-1-15,1-4 1 0,-3-1 0 16,1-2 0-16,-3 0 1 15,-2 0-2-15,0 3 1 16,-8 10 0-16,11-13 0 0,-11 13 0 16,0 0 0-1,0 0 1-15,0 6 0 0,0-6 0 16,-8 12 0-1,8-12-1-15,-7 12 1 0,7-12-1 16,-4 12 0-16,4-12-1 16,0 10 0-16,0-10 1 0,0 11 0 15,0-11 0-15,0 17 0 0,0-6 1 16,4 7-1-1,-1 4 0-15,1 5 1 0,2 6-1 16,-1 6 1 0,1 3-1-16,0 3 0 0,0 3 1 15,-3-2-1-15,-1-3 1 16,-2-4-1-16,0-4 0 0,0-7 0 15,-1-5-1-15,-2-6 1 16,2-3-1-16,1-14 0 16,-5 13 1-16,5-13-1 0,-5 9 0 15,5-9 1 1,0 0-1-16,-11 7 0 0,11-7 1 15,-14 8-1 1,14-8 0-16,-17 6 0 0,5-2 1 16,0-2-2-16,-2-2 1 15,-1 1 0-15,-1 0 0 0,-3 0 0 16,2-1 0-16,-2 1 0 0,-4 0 0 15,0 1 0 1,-2 0 0-16,0-2-1 0,-1 3 1 16,-3-3 0-1,-1 0-1-15,-1 0 1 0,0 0 0 16,-1 0-1-16,-2 0 1 15,-3 0 0-15,2 0 0 16,-2 0 0-16,-1 0 0 16,0 3 0-16,-2-3 0 0,1 2 0 15,0 1 0-15,-4 0 0 0,0 0 0 16,0 3 0-1,-1-4 0-15,-2 1 0 0,2 1 0 16,-3-1 0 0,3-1 1-16,-2-2-1 0,3 1 0 15,-3 0 0-15,2 0 0 16,0 1 0-16,1-1 0 0,0 1 0 15,0-2 0-15,1 1 0 0,1 2 0 16,-1-3 0 0,3 0 0-16,-2 0 0 0,0 0 0 15,1-3 0 1,0 3 0-16,1-1 0 0,-1 1 0 15,2 0 0-15,-3 1 0 16,6 6 0-16,-1 0 0 16,0-1 0-16,1 1 0 15,0 1 0-15,1-2 0 0,3 0-1 16,0-4 2-16,-2 2-1 0,2-1-1 15,0-3 1 1,0 3 0-16,-1-3 0 0,4 0 0 16,-1 0 0-1,1 0 0-15,0 0 0 0,4 0 0 16,-1-2 0-16,1-1 0 15,1 2 0-15,0-3 0 0,2 2 0 16,-1-1 0 0,1-1 0-16,2-1 0 0,-2 2 0 15,1-2 0-15,0 1 0 0,0 1 0 16,-2 1 0-1,2 0 0-15,0 2 0 0,0 0 0 16,1 0 0-16,-2 0 0 16,3 0 0-16,-1 0 0 15,-2 0 0-15,1 0 0 16,0 0 0-16,0 0 0 0,1 0 0 15,-2 1 0-15,1 2 0 0,0-2 0 16,0 1 0 0,0 0 1-16,1 1-1 0,-1 1 0 15,-1-4 0 1,3 3 0-16,-2-3 0 0,2 0 1 15,-1-3-1-15,-1 3 0 16,1 0 0-16,-2-3 0 0,1 3-1 16,1 3 1-1,-1 6-1-15,1 3-3 0,3-4-15 16,0 3-55-16,10 0-5 0</inkml:trace>
  <inkml:trace contextRef="#ctx0" brushRef="#br0" timeOffset="94170.9417">12514 15077 271 0,'0'0'6'16,"0"0"1"-16,0 0 1 15,0 0 3-15,5-7 2 0,-5 7 2 16,10-5 3 0,-10 5 3-16,16-3-3 0,-2 3-2 15,5 0 0-15,9-3-2 0,2 1-2 16,8-3-1-1,2-1-3-15,6-6-3 0,0-2-2 16,-1-1-4-16,4 3-14 16,-6-2-61-16,-1-3-1 15</inkml:trace>
  <inkml:trace contextRef="#ctx0" brushRef="#br0" timeOffset="95460.9546">12555 15395 213 0,'0'0'6'15,"0"0"-1"-15,-11 0 4 0,11 0 3 16,-8-9 5-16,8 9 0 15,-7-16 3-15,7 16-1 0,-2-20-3 16,1 11-2 0,1 0-2-16,0 9-3 0,0-12-3 15,0 12-1-15,0 0-2 0,0 0 0 16,13 0 1-1,-13 0-1-15,13 6-1 0,-4-4 0 16,2 2-1 0,0-4 0-16,3 0-1 0,-1 0 1 15,4-2-2-15,-2-2 1 16,3 1 0-16,-3 0-1 0,4-1 2 15,-4 4-1-15,3 0 0 16,-1 0 1-16,2 0-1 16,2 0 0-16,-2 1 1 0,2-1-1 15,2 0 0 1,-3-3 0-16,2-2 0 0,0-1 1 15,1 1-1-15,-3-2 0 16,1 2 1-16,-2 1-1 16,-2 1 0-16,3 0 0 15,-1 2 1-15,0 1-1 0,-2 0 0 16,1 0 0-16,-1 0 0 0,-1 0 1 15,-2 0-1 1,-1 0 0-16,0 0 0 0,1 0 0 16,0 0 0-1,0 1 1-15,1-1-1 0,0 1 0 16,3-1 0-16,-3 2 0 15,4-2 1-15,-2 0-1 0,2 0 0 16,0 0 0 0,2 0 0-16,3 0 0 0,1 0 0 15,1 0 0-15,0 0 1 0,2 0-1 16,1 3 0-1,-1-1 1-15,2 2-1 0,3-1 1 16,-2-3 0-16,6 0 0 16,0 0 1-16,3 0-1 15,4 0 1-15,0-6 0 16,2 0 0-16,-1-1-1 0,2 2 1 15,-6 0 0-15,-2 4 0 0,-3-1 0 16,-4 2-1 0,2 0 1-16,-8 0-1 0,3 6-1 15,-4-2-2 1,2 6-13-16,-7-1-56 0,4-1-1 15</inkml:trace>
  <inkml:trace contextRef="#ctx0" brushRef="#br0" timeOffset="100251.0024">8242 15438 270 0,'0'0'3'0,"0"0"1"0,-13-1-1 16,13 1 1-16,-10-10 2 16,10 10 3-16,-11-11 1 0,11 11 0 15,-7-11 0-15,7 11-1 16,0 0 0-16,-13-5 0 15,13 5 0-15,0 0-3 0,0 0 0 16,-9 0 0 0,9 0-1-16,0 0 1 0,0 0 0 15,0 0-1 1,-10-7 1-16,10 7-2 0,-10-7 0 15,10 7-1-15,-10-4 0 0,10 4-2 16,-12-3 1-16,12 3-1 16,-15 0 0-16,15 0 0 0,-14 3-1 15,14-3 1 1,-14 5 0-16,5-2-1 0,9-3 1 15,-17 5 0 1,9-2-1-16,-2-1 1 0,0-2 1 16,-1 0-2-16,1 1 0 15,-3 1 0-15,2 0 1 0,-3 0-1 16,4 0 0-16,-3 1 0 15,0 1 0-15,0 0 0 16,-1 1 1-16,2-3-1 0,-3 3 0 16,3-3 0-1,-3 0 0-15,1 0 0 0,1-2 0 16,-1 3 1-1,0 0-1-15,0-1 0 0,0 1 0 16,-1 1 0-16,0 0 0 16,-1 0 0-16,0 0 0 0,-3 1 1 15,4-2-1-15,-5-1 0 0,-1 0 0 16,3 2 0-1,-5 1 0-15,0 1 0 0,-2 3 0 16,0 1 0 0,-3 5 0-16,0-1 0 0,-2 4 0 15,0 0 0-15,0 0 0 16,-1-1 0-16,1-1 0 0,0-1 0 15,0 1 0-15,-1 0 1 16,2 1-1-16,-3 4-1 16,0-2 1-16,-1 6 0 0,-3-2 0 15,3 2 0 1,-1 1 0-16,0 1-1 0,2-3 1 15,1 1 1 1,2 1 0-16,-1-3 0 0,4 3 0 16,-1 1 0-16,1 2-1 15,5 3 1-15,-3 1 0 0,2 1-2 16,2 4 1-16,1 1-1 0,2-1 0 15,3 1 0 1,3-3 1-16,-1-1 0 0,7-3-1 16,2 0 1-1,3-2 0-15,2 1-1 0,4-1 1 16,4 0 0-16,2 2 0 15,-2 0 0-15,4 2 0 16,-2-3 1-16,2 3-1 16,1-1 1-16,2-3-1 0,-1 1 0 15,3-2 0-15,5-4 1 0,1 1 0 16,1 1-1-1,3-3 1-15,2 0 0 0,3 0-1 16,-1-2 1 0,3 3 0-16,-1 0 0 0,2-2-1 15,2 3 1-15,-19-14-2 16,3 2 0-16,-1 1-1 15,3 0 1-15,0 0 0 0,3 3 0 16,2 0 0-16,2 1 0 16,1 0 2-16,2 3-1 0,2-1 1 15,4 3 0 1,0-1-1-16,4 1 1 0,-2-2-1 15,5 0 1 1,-2 2-1-16,5-2 1 0,-2 0-1 16,2 1 1-16,-1-1-1 15,2 0 0-15,0 0 1 0,1 1 0 16,1 1 0-16,-4-1 0 15,4-1-1-15,0 0 0 16,-1 0 0-16,1 1 0 0,-1 1-1 16,0-1 1-1,0 0 0-15,0-2-1 0,0 3 1 16,1-5 1-1,0 3 0-15,-1-1 0 0,0-1 0 16,1-3 0 0,0-3 0-16,2-1 1 0,-3 1-1 15,0 0 0-15,3-1-1 0,-1-1 1 16,1-3 1-1,-1 3-1-15,1 0 0 0,0-3 1 16,1 0-1 0,-1 0 1-16,-1 0-1 0,0 0 0 15,2 0 0 1,0 1 0-16,1-1 0 0,-1 2 0 15,0-2 0-15,2 3 1 0,-2-3-1 16,2 3 1 0,1 3-1-16,0-3 2 0,-1 2-2 15,2-1 1 1,0-3-1-16,-1 3 1 0,3-2-1 15,-1 0 0 1,0-1-1-16,1 0 1 0,-1-1-1 16,2 0 1-16,-2-1-1 15,2-1 0-15,-1 0 0 16,0-3 0-16,2-2 0 0,1 2 0 15,-1-3 0 1,1 2 1-16,1 1-1 0,0-1 1 16,3-1 0-16,-3-1 1 15,1 1-1-15,1 0 1 16,2-1 0-16,0-1-1 15,0 0 1-15,1 0-2 0,0-2 0 16,0-1 0 0,0-1 0-16,0-1 0 0,1 0 0 15,1-2 0-15,-2 0 0 16,2-3 0-16,0 1 0 15,1-1 0-15,-3-2 0 0,3 0 0 16,-2 0 0 0,0 0 0-16,1 0 0 0,-2 0 0 15,2-2 0 1,0 1 0-16,-1-1 0 0,0 1 0 15,-1-2 0-15,-1 2 0 0,2-4 0 16,-1 2 0 0,0-2 0-16,-1 0 0 0,0 3 0 15,1-1 0 1,-2-2 0-16,-1 1 0 0,2-2 0 15,-2 3 0 1,-3-2 0-16,1 3 0 0,0-1 0 16,-3-1 0-1,2 3 0-15,-4-3 0 0,0 5 0 16,-1-3 0-16,-2 3 0 0,2-3 0 15,-2 1 0-15,0-3 0 16,-1 2 0-16,0-4 0 16,0 1 0-16,-2-1 0 15,1-1 0-15,0-2 0 0,-1-1 0 16,0-4 0-1,0-1 0-15,-2-1 0 0,1-4 0 16,-2 0 0-16,-1 0 0 16,-22 12 0-16,69-50 0 15,-13 2 0-15,-9 6 0 0,-14-1 0 16,-9 8 0-16,-12 6 0 15,-6 2 0-15,-17 9 0 16,-4-2 0-16,0 0 0 16,-4-3 0-16,-2 1 0 0,-2 1 0 15,1-2 0 1,-7 1 0-16,1-3 0 0,-2 4 0 15,0-5 0-15,0 2 0 0,0 0 0 16,-2-4 0 0,-1 5 0-16,-3-3 0 0,-2 3 0 15,0 0 0-15,-5 3 0 16,0 1 0-16,-4 0 0 0,1 1 0 15,-5-4 0 1,2 2 0-16,-2 0 0 0,0 0 0 16,-2-1 0-1,-1 2 0-15,0 0 0 0,-1 3 0 16,2 3 0-16,-2 0 0 0,3 4 0 15,-3 0 0-15,0 2 0 16,0-1 0-16,-1 1 0 16,3-2 0-16,-4 2 0 15,0-1 0-15,0 0 0 0,1 2 0 16,-2 1 0-1,-1 1 0-15,0 3 0 0,2-1 0 16,-4 3 0 0,2 0 0-16,-1 0 0 0,2 1 0 15,4-2 0-15,1-1 0 0,0-2 0 16,0 1 0-16,3 1 0 15,-1-2 0-15,0 0 0 0,0 2 0 16,-1 4 0 0,-1 0 0-16,-1 2 0 0,2 1 0 15,-2 2 0 1,0 1 0-16,1 1 0 0,-1-2 0 15,3 1 0-15,-2-2 0 0,1 2 0 16,1-1 0-16,-1 0 0 16,0 2 0-16,-1 0 0 15,2 1 0-15,-1 0 0 16,-1 1 0-16,2 1 0 0,0-1 0 15,-1-1 0 1,0 1 0-16,2 1 0 0,-2 0 0 16,-1 1 0-16,-1 2 0 15,1 2 0-15,-4-1 0 16,1 3 0-16,-1 0 0 0,0 3 0 15,-1-1 0-15,2 2 0 16,-2-2 0-16,3-1 0 0,0 1 0 16,-2-2 0-1,3 0 0-15,-4 0 0 0,1 0 0 16,-2-2 0-1,1-2 0-15,-3-1 0 0,1 0 0 16,2 3 0-16,-6-3 0 16,4 3 0-16,-1-1 0 0,-1 2 0 15,-2 1 0-15,1 0 0 16,1 0 0-16,-1 1 0 15,1 2 0-15,1-3 0 0,1 0 0 16,1 0 0 0,1 0 0-16,1 0 0 0,2-3 0 15,1-2 0 1,1 0 0-16,1 0 0 0,0 1 0 15,1 0 0-15,1 1 0 0,0 3 0 16,0 0 0-16,0 0 0 16,-1 0 0-16,3 0 0 0,-2 0 0 15,1 0 0 1,1 0 0-16,0 0 0 0,1 0 0 15,-1 0 0 1,-1 1 0-16,1 2 0 0,-2 0 0 16,0 1 0-16,-2 1 0 15,2 0 0-15,-2-1 0 0,2-2 0 16,-1 0 0-16,4-2 0 15,-2 0 0-15,4 0-17 16,1 4-60-16,-5-4-6 0</inkml:trace>
  <inkml:trace contextRef="#ctx0" brushRef="#br0" timeOffset="105961.0604">7296 15865 151 0,'0'0'7'16,"0"0"6"-16,0 0 2 0,-7-10 4 15,7 10 1 1,0 0 4-16,0 0-1 0,-11-5 1 16,11 5-7-1,0 0-2-15,0 0-3 0,0 0-1 16,0 0-1-16,0 0-1 15,0 0-1-15,-10 0 1 0,10 0-2 16,0 0-1-16,-9 5-1 16,9-5-2-16,0 0 0 15,-12 7-1-15,12-7-1 0,-8 4-1 16,8-4 1-1,-10 4 1-15,10-4-2 0,-15 5 1 16,7-3 0 0,-2 1-1-16,0 0 0 0,1 2 1 15,0-2-1-15,9-3 0 16,-17 10 0-16,17-10 0 0,-13 11 0 15,13-11 0-15,-14 15 1 0,7-5 0 16,1 2 0 0,-3-2 0-16,1 4 0 0,1-4 0 15,0 5 0 1,2-3-1-16,-2 2 0 0,4-4-1 15,1 2 0-15,-1 0 1 16,3 2 0-16,-3 1 0 0,1-2 0 16,-1 0 1-16,-1 1-1 15,2 0 1-15,-2 0-1 16,3 0 0-16,-2-1 0 0,3 0 0 15,-1 3 0 1,1-2 0-16,0 2 1 0,0 2-1 16,0 1 1-1,0 1-1-15,0-2 1 0,0 2-1 16,2-4 0-16,0 2 0 15,3-4 0-15,1 0 0 0,0-1 0 16,4-4 0-16,0 1 1 0,2 0-2 16,-1 0 2-1,2 2-1-15,-2-1 1 0,1 0-1 16,-1 2 1-1,1 1-1-15,0 2-1 0,3 0 1 16,1-2 0-16,1-1 0 16,1 0-1-16,2-2 1 15,-1-1 0-15,2-2 1 16,0 2-1-16,-2-3 0 0,1 5 1 15,-2 3 0-15,2-1-1 0,1 3 1 16,-2-2-1 0,2 3 0-16,-1 0 0 0,1-1 1 15,2 0-1 1,2-3 0-16,1 0 2 0,-1 0-2 15,1 0 0-15,-3 1 0 16,3 1 0-16,-2-1 1 0,0-1-1 16,-1-1 1-16,-1 1-1 15,3-2 1-15,0-2-1 16,1-2 0-16,2-2 0 0,0 1 0 15,0-4 0 1,2 3 0-16,-1 0 0 0,1-2 0 16,-1 2 1-1,1 2-1-15,-2 2 0 0,1 1 1 16,-3 1-1-16,3 2 1 15,0-1 0-15,1 4-1 0,-1-1 1 16,-1-2 0-16,3 1-1 0,-1-2 1 16,-15-6-3-1,6 0 3-15,-5 1-2 0,2 0 0 16,1 2 0-1,1 0 0-15,-1 0 0 0,3 2 0 16,0-2 2 0,0 3-3-16,2-2 3 0,2 2 0 15,-2 0 0-15,5 1-1 16,-1-1 2-16,2-1-1 15,-2 1 0-15,2 1 1 0,2-2-1 16,-2 0 0-16,1 0 0 16,0-1 0-16,0-1 0 0,-1 0 0 15,3-1-1 1,-2-1 1-16,1 0-1 0,1-1 1 15,1 0-1 1,-2 0 0-16,-1-1 1 0,2 0-1 16,-2-1 1-16,1 2-1 0,-1-2 0 15,1 1 1-15,0 0-1 16,-2-1 1-16,2 2-1 15,0-2 0-15,1 0 0 16,-1 2 1-16,-1-2-1 0,0 1 0 16,2 0 1-1,-1 2 0-15,0 0-1 0,0-1 1 16,1 2-1-1,-1 0 1-15,0-1 0 0,0 1-1 16,1-1 0-16,1 1 0 0,-2-1 1 16,0 1-1-16,1-1 0 15,0 2 1-15,-1 1-1 0,-2-3 0 16,0 1 0-1,0 1 1-15,0-1-1 0,0 1 0 16,-2-3 0 0,-1 3 1-16,3-2-1 0,-2 1 1 15,-1-1-1-15,1 2 0 16,-1-1 0-16,0-1 1 15,1-2-1-15,-1 1 0 0,3-1-1 16,-3-1 2-16,2 2-1 16,-2-3 0-16,0 1 0 0,-27-5-1 15,55 12 1 1,-55-12-1-16,25 5 0 0,3 0 0 15,-1-3 0 1,1 3 0-16,0-3 0 0,2-1 2 16,0 3-2-16,-1-1 2 0,0 0 0 15,-1 1 0 1,1-1-1-16,0 1 0 0,0-1 1 15,1 0-1 1,-1-1-1-16,0-2 1 0,1 0-1 16,0 1 0-1,0-1 1-15,-1 0 0 0,-2 0-1 16,0 1 1-1,0-1 1-15,-1 0-1 0,-2 0 0 16,30 0 2-16,-54 0-2 0,27 0 0 16,0-1 0-1,0 0 0-15,0-1 0 0,2 1 0 16,-1-1 0-1,0 2-1-15,1 0 1 0,-3 0 0 16,4 0 0-16,-2 0 0 16,2 0 0-16,-2 0 1 15,1 0-1-15,-1 0 0 16,0 2 1-16,0 1-1 15,0-1 0-15,-1-1 0 0,-1 1 0 16,-1-1 0-16,1 0 0 16,-1-1 1-16,1 0-2 15,-1 0 2-15,0 0-1 16,24 0 1-16,-23-1 0 0,-26 1-1 15,27-2 1 1,-1 0-1-16,1 1 1 0,-1 0-2 16,0-1 2-16,1-1-1 15,2 3-1-15,-1 0 1 16,2 0 0-16,0-2 1 15,0 2-1-15,2 0 1 16,0 0-1-16,0 2 0 0,1-2 0 16,1 2 0-1,0 1 0-15,0-2 1 0,1-1-1 16,0 0 0-1,2 0-1-15,1 0 1 0,-2 0 0 16,2 0-1-16,0 0 1 0,39-3 1 16,-37 2 0-1,0-1 0-15,0 0 0 0,1-1 0 16,-2 0 0-1,4 0 0-15,-2-1 0 0,1 2-1 16,-1-3-1-16,3 0 1 16,-1 0-1-16,0-1 1 0,0 0 0 15,-1-1 0 1,0 0-1-16,2 1 1 0,-3-2 0 15,1 2 0-15,-2-3 0 0,0 0 0 16,2 1 0 0,-2-2-1-16,-2 3 1 0,2-3 0 15,-1 3 0 1,-2 0-1-16,-2-1 1 0,2-1 0 15,-2 1 0-15,2-1 0 16,-3 0 0-16,1-1 0 0,-2 0 0 16,1-1 1-16,1 2-2 15,-2-3 1-15,-1 0 0 16,0-2 0-16,-1 1 0 0,0 0-1 15,-2-1 1 1,2 0 0-16,-3 0-1 0,1 0 1 16,-1 1 0-16,-1-1 0 15,0 0 0-15,0 3-1 16,-1-3 1-16,1 2 0 15,-2-2 0-15,4 1-1 0,-3 1 1 16,2-2-1-16,-1 2 2 0,1-1-1 16,-1 1-1-1,2 0 1-15,-2 0 0 0,-11 0 2 16,42-17 0-1,-2 1 0-15,-3 1-1 0,-7 4 0 16,-5 0 1-16,-5 1-1 16,-3 5 1-16,-11 4-3 15,-2-1 1-15,0 4 0 16,-1-1 0-16,-2 0 0 0,1-3 0 15,-2 1-1-15,2-3 1 0,2-1 0 16,-2 0-1 0,1 0 0-16,-1-4 1 0,0 1-1 15,0 3 1 1,-2-2-1-16,0 0 0 0,-3 2 1 15,-2-3 0-15,2 1-1 16,-2 0 0-16,0-1 0 0,-1-2 0 16,-1 1 0-16,0 2 0 15,-3-1 0-15,1 1 0 16,-2-1 2-16,0-2 0 0,-2 1-1 15,1 1 1 1,-3-1 0-16,0-4 0 0,-1 1 0 16,0-2 0-1,0 1-2-15,0 1 2 0,0-2-1 16,0-2 1-16,-2 2-1 15,-2 2 1-15,-1-2 0 0,-2 2 0 16,-1 2-1-16,-1-2 1 0,-2 2 0 16,-1-2-1-1,-1 2 1-15,1 0 0 0,-4 0-1 16,5-1 0-1,-2 0 1-15,-3 2 0 0,1-3-1 16,-1 1-1-16,0 2 1 16,0-3-1-16,0 2 1 15,0-2-1-15,-1 2 1 16,2 0-1-16,-2 3 1 0,1-1 0 15,0 1 1-15,-1 1-1 0,1 1 0 16,0 0 1 0,-1 1-1-16,1-1 0 0,-2 0 0 15,-1 5 1 1,3-2-1-16,-1 1 0 0,0 1 1 15,-1 0-1-15,-1 0 0 16,5-2 0-16,-2 2 0 0,4-2 0 16,-2 1 0-16,0-1 1 0,3 3-1 15,-1 0 1 1,-1 0-1-16,2 1 0 0,-2 2 0 15,-1 0 0 1,1 0 0-16,0-1 0 0,-1 2 0 16,1-2 0-16,0 2 0 15,1-2 0-15,-1 2 0 16,1-2 0-16,-1 2 1 15,-1 1-1-15,0-1 0 0,-1-2 0 16,2 4 0-16,-1-3 0 0,0 1 1 16,1 0-1-1,1 0 0-15,0-1 0 0,4-1 0 16,-4 4 0-1,5-2 0-15,-2 2 1 0,0 0-2 16,9 5 1-16,-15-13-1 16,15 13 0-16,-17-10 1 0,17 10-1 15,-14-13 0 1,14 13 0-16,-14-8 0 0,14 8 1 15,-12-6 0-15,12 6 0 0,-13-3 0 16,13 3 0 0,-14-5 0-16,14 5 0 0,-14-7 1 15,4 3-1-15,-1 1 0 16,0-2 0-16,0 3 0 15,0-1 0-15,0 3 0 16,-4-3 0-16,2 3 0 0,2-1 0 16,0 0-1-16,0 0 0 0,-1 0-1 15,0-4-7 1,12 5-30-16,-11-2-39 0,1 1-1 15</inkml:trace>
  <inkml:trace contextRef="#ctx0" brushRef="#br0" timeOffset="198351.9843">8011 8214 308 0,'0'0'6'0,"0"0"3"15,0 0 2-15,0 0 1 16,-6 5 1-16,5 4 3 0,1 3 1 15,0 10 1 1,6 7-4-16,6 13-3 0,6 11-1 16,3 7 0-16,3 5 0 0,2 2-2 15,0-2 1 1,-4-10-2-16,-1-6 0 0,-7-14-1 15,-5-16 0-15,-9-19-3 16,0 0-3-16,-17-30 0 16,-3-15 0-16,-2-13 0 15,-3-11 0-15,-3-7 0 0,1-3 0 16,6 0-2-16,5 4-1 0,7 8-1 15,7 9 0 1,2 13 2-16,11 9 0 0,6 10 0 16,6 13 1-1,5 7 1-15,1 11 0 0,1 15 1 16,-6 11 1-16,-6 12 2 15,-6 6 0-15,-11 4 1 0,-4-2-1 16,-12-3-4 0,-2-9 0-16,-5-10 0 0,-3-16-36 15,8-8-44-15,4-5-4 0</inkml:trace>
  <inkml:trace contextRef="#ctx0" brushRef="#br0" timeOffset="198801.9889">8772 8100 309 0,'0'0'8'16,"-3"-12"5"-16,-4 3 2 15,-2 2 1-15,-5 0 3 0,-4 7 1 16,-5 4 2 0,-2 14 2-16,-4 17-6 0,4 16-3 15,3 16-2-15,3 5-1 0,9 6-5 16,9 0-7-1,8-10 0-15,18-10 0 0,10-15 0 16,13-19 0-16,12-13-20 16,7-14-62-16,1-15-3 0</inkml:trace>
  <inkml:trace contextRef="#ctx0" brushRef="#br0" timeOffset="199451.9953">9067 8073 406 0,'0'0'6'16,"1"25"2"-16,5 1 2 0,5 9 2 16,0 9 0-1,7 7 0-15,1 7 0 0,6 6 1 16,0-4-7-16,3-4-1 15,-2-8-3-15,2-9-1 0,-7-8 0 16,2-6-1 0,-5-10 1-16,-6-9 0 0,-12-6-1 15,5-17-1-15,-8-12 1 0,-12-13 0 16,-6-11-2-1,-2-9 0-15,-3-7 0 0,3-3-2 16,-2 0 1-16,5 0 0 16,5 8-2-16,6 9 2 15,5 8-1-15,4 9 1 16,5 9 0-16,8 10 1 0,3 10 0 15,4 7 1 1,3 3 1-16,4 11-1 0,-2 6 2 16,2 6-1-16,0 1 1 0,-4 5 1 15,-3 0-1 1,-6 0 2-16,-2-1 0 0,-9-1 1 15,-2-2-1-15,-1-5 0 16,-4-3 1-16,-4-4-2 0,1 1 0 16,1-5-1-1,2 2 0-15,2 0-1 0,2 2 0 16,2 3 0-16,8 1 0 0,7 2 0 15,2 2 0 1,3 2 1-16,6-1-1 0,1 3-2 16,2-4-6-16,3 0-40 15,-4 6-32-15,-4 2 0 0</inkml:trace>
  <inkml:trace contextRef="#ctx0" brushRef="#br0" timeOffset="202692.0278">11135 11744 229 0,'0'0'10'0,"0"0"5"16,0 0 4-16,-2 12 3 16,1 0 2-16,1 9 2 0,0 7 2 15,4 6 1-15,6 9-8 0,2 6-6 16,6 5-2-1,2 3-3-15,3-2-3 0,2-2-2 16,0-2-1 0,-2-8-1-16,-4-6-1 0,-2-9-1 15,-5-7 1-15,-3-6-1 16,-9-15 0-16,0 0-1 0,0 0 1 15,0-20-1 1,-10-12 0-16,-4-7 0 0,0-11-2 16,-5-6 1-16,2-4-1 0,-2-1-1 15,4-2 1 1,0 8-1-16,6 3 1 0,4 8 0 15,5 8 0-15,2 3 0 16,8 8 1-16,7 4-1 16,3 8 1-16,8 3 0 15,3 4 1-15,4 5-1 0,1 3 1 16,0 9 0-16,-3 4 1 0,-1 2-1 15,-8 4 1 1,-6 1 0-16,-6-1 0 0,-8-1 1 16,-4-3-1-1,-5-3 1-15,-7-3-1 0,0-4 0 16,-1-1-1-16,0-1 1 15,3 3-1-15,5 4 0 0,4 8-1 16,1 6 1 0,6 7 1-16,9 4-1 0,3 8 2 15,4-1 0-15,0 3 0 0,3-4 0 16,0-4 0-1,-1-6 0-15,1-6-1 0,-6-7-9 16,4-5-67-16,-3-6-3 16</inkml:trace>
  <inkml:trace contextRef="#ctx0" brushRef="#br0" timeOffset="203532.0362">11935 12165 288 0,'0'0'7'16,"0"0"2"-16,0 0 3 15,10 2 2-15,2-2 0 0,7-7 0 16,2-4 2-1,2-4 0-15,4-3-7 0,-4-5-3 16,0-2-1 0,-10-2-2-16,-3 4 1 0,-9-2 2 15,-1 10 1-15,-8 5 1 0,-4 6 1 16,-8 9 1-16,1 11-1 15,1 12 1-15,1 10-2 16,3 5-1-16,7 4-2 16,7-2-2-16,3-3 0 0,12-8-2 15,9-11-3 1,12-7-11-16,1-16-64 0,8-5-4 15</inkml:trace>
  <inkml:trace contextRef="#ctx0" brushRef="#br0" timeOffset="204152.0424">12502 11943 343 0,'0'0'5'0,"0"0"3"0,0 0 2 15,-13-8 3-15,13 8 1 16,-18-2-1-16,6 2 2 16,-2 0 0-16,0 0-4 0,1 2-4 15,1 3-2-15,1 2-1 16,1 3-1-16,3 2-2 0,3 1 0 15,3 4-1 1,1 2 0-16,5 0-1 0,6 2 1 16,4-1-1-1,6-1 0-15,0-2 0 0,6-2 0 16,-1-3 1-16,-2 0 0 0,-1 0 0 15,-7 4 1-15,-5 3 0 16,-7 2 1-16,-4 4-1 16,-8 1 1-16,-6 0 0 15,-5-2-3-15,-1-4-6 0,2-6-33 16,0-2-36-1,1-9-2-15</inkml:trace>
  <inkml:trace contextRef="#ctx0" brushRef="#br0" timeOffset="204432.0452">12700 11743 425 0,'0'0'4'0,"0"22"3"0,3 5 1 15,4 7 2-15,2 9 0 16,4 10 0-16,0 5 1 0,2 6 0 15,2-6-4 1,3-5-4-16,-3-10-6 0,5-6-23 16,-3-10-52-1,-4-9-4-15</inkml:trace>
  <inkml:trace contextRef="#ctx0" brushRef="#br0" timeOffset="204632.0472">12670 12119 438 0,'0'0'3'16,"0"0"2"-16,7-2 0 0,5-1 0 15,7-3 1-15,9-5 0 0,5-3-2 16,11-1-11-1,2-6-65-15,6 0-6 0</inkml:trace>
  <inkml:trace contextRef="#ctx0" brushRef="#br0" timeOffset="205202.0529">13212 12056 310 0,'0'0'5'0,"0"22"3"16,7-3 3-16,1 4 3 16,-3 3 3-16,5 0 4 0,-3 0 0 15,-1 0 1 1,-5-13-4-16,-1-13-3 0,-2-7-3 15,-6-16-3 1,0-12-3-16,-1-8-3 0,1-1-1 16,3-2-1-16,1 5 0 0,4 5 1 15,7 11 0-15,5 11 0 16,6 12 0-16,5 2-2 0,7 12-2 15,0 1-9 1,11 5-33-16,-3 2-35 0,1 1-3 16</inkml:trace>
  <inkml:trace contextRef="#ctx0" brushRef="#br0" timeOffset="205432.0552">13678 12149 434 0,'0'0'1'0,"0"0"-1"15,-10-1 1-15,4-9-1 0,0-5-3 16,-1-8 0 0,-1-9 0-16,-3-2 0 0,0-7 1 15,0 6 3-15,-4 2 3 0,-1 9 1 16,-2 8 3-1,1 11 1-15,0 6 0 0,3 9-4 16,8 9-21-16,6-4-57 16,3-5-3-16</inkml:trace>
  <inkml:trace contextRef="#ctx0" brushRef="#br0" timeOffset="206022.0611">14104 11872 372 0,'0'0'4'16,"0"0"4"-16,-11-10 1 0,1 5 2 15,-3-4 1 1,-4 1 0-16,-2 0 2 0,-5 4 2 16,-3 2-4-16,2 2-1 0,0 12-3 15,2 8 0-15,5 7-2 16,8 9 0-16,6 3-4 15,4 1-2-15,10-1 0 16,11-4 0-16,7-6 0 0,9-7 0 16,4-14 0-1,3-8-7-15,-3-2-53 0,2-20-23 16,0-7 0-16</inkml:trace>
  <inkml:trace contextRef="#ctx0" brushRef="#br0" timeOffset="206202.0629">14304 11497 438 0,'0'11'3'16,"0"10"1"0,2 12 2-16,3 12 0 0,3 12 2 15,4 6-1-15,2 10 1 0,4 5 0 16,3-6-4-1,2-9-1-15,4-8-8 0,-6-17-32 16,2-3-41-16,-4-9-1 16</inkml:trace>
  <inkml:trace contextRef="#ctx0" brushRef="#br0" timeOffset="206432.0652">14167 11904 415 0,'0'0'3'0,"0"0"3"0,6 0 1 16,7 0 0-1,5 0 0-15,9-3 1 0,8-4 0 16,10-1 0-16,9-1-6 0,3-8-22 15,-6 3-55 1,13 1-2-16</inkml:trace>
  <inkml:trace contextRef="#ctx0" brushRef="#br0" timeOffset="206822.0691">14805 12131 421 0,'0'0'0'16,"0"0"0"-16,-7-6-1 0,3-12-7 15,3-7-27 1,1-9-34-16,-5-9-4 0</inkml:trace>
  <inkml:trace contextRef="#ctx0" brushRef="#br0" timeOffset="207192.0728">14686 11722 419 0,'0'0'4'0,"-12"12"1"15,5 0 1-15,-3 1 0 16,4 2-1-16,0 0 1 16,4 0-1-16,2-1 0 0,8-6-4 15,8-6-4-15,7-2-5 0,1-5-4 16,7 1-4-1,-1 2-4-15,2-1 0 0,-3 3-1 16,-1 7 5 0,-3 5 7-16,-5 4 8 0,-1 3 6 15,-2 4 7-15,-5 2 6 16,-1 3 0-16,0 0 0 0,-1-1-3 15,5-4-3 1,0-2-4-16,5-8-4 0,2-5 0 16,1-8-1-16,0-6-1 0,-1-9 0 15,-6-7 1 1,-3-8 0-16,-8-4 0 0,-5-2 1 15,-13-2 0-15,-4 4 1 16,-7 6-1-16,0 7 0 16,-2 8-1-16,3 13-1 15,4 10-1-15,6 7-3 0,10 9-7 16,3-1-12-16,5-3-56 0,8 4-3 15</inkml:trace>
  <inkml:trace contextRef="#ctx0" brushRef="#br0" timeOffset="207502.0759">15319 11863 403 0,'0'0'3'15,"3"12"0"-15,1-1 1 0,0 0 0 16,2 1 0 0,0 1-1-16,0-2 1 0,-6-11 0 15,16 3-2-15,-10-11-1 16,3-16 2-16,-1-5-2 0,3-3 2 15,0-2 1 1,0 2 0-16,2 6 2 0,0 14 0 16,2 10 0-16,0 12-1 0,2 15 0 15,2 10-1 1,0 4-6-16,8-13-63 0,-4 20-11 15</inkml:trace>
  <inkml:trace contextRef="#ctx0" brushRef="#br0" timeOffset="208072.0815">16700 10813 404 0,'0'0'5'15,"-6"20"1"1,4 10 0-16,2 15 2 0,3 16 1 16,6 14-1-16,4 16 2 0,4 9-1 15,4 4-5 1,6-4 0-16,1-10-1 0,-2-14-2 15,-4-14 1-15,-4-15-2 16,-6-14-1-16,-7-12 0 16,-5-21-1-16,-17 3 0 15,-5-16-1-15,-8-11 0 0,-9-5 1 16,-3 3 0-16,-6 5 1 0,4 7 2 15,1 13 0 1,3 8 3-16,6 16 0 0,7 12 0 16,10 8 1-1,8-2-1-15,9-4 0 0,13-6-1 16,10-8 0-16,10-12-1 15,9-8-4-15,6-11-14 0,-6-6-61 16,16-3-3 0</inkml:trace>
  <inkml:trace contextRef="#ctx0" brushRef="#br0" timeOffset="208592.0868">17170 11797 383 0,'0'0'0'0,"0"-8"0"0,-3-5 0 15,1-8 0-15,-2-8-2 0,-2-9 2 16,-4-3 2-1,-1-3 1-15,-4 2 4 0,2 6 1 16,-4 5 0-16,-1 12 1 16,0 9 0-16,1 10-1 15,6 6-2-15,11-6-6 16,-8 18-22-16,19-7-51 0,-2-5-2 15</inkml:trace>
  <inkml:trace contextRef="#ctx0" brushRef="#br0" timeOffset="209172.0926">17478 11473 420 0,'0'0'5'15,"0"0"2"1,0 0 1-16,0 0-1 0,0 0 2 16,0 0 0-1,-10 3 1-15,10-3 1 0,0 0-4 16,-11-5-1-16,11 5 0 15,-10-8 0-15,10 8-6 0,-11-5 0 16,11 5 0 0,-10-1 0-16,10 1 0 0,-11 0 0 15,11 0 0-15,-8 0 0 0,8 0 0 16,-13 6 0-1,13-6 0-15,-18 8 0 0,8-4 0 16,-1 6 0-16,-2 2 0 16,1 5 0-16,0 4 0 15,4 5-2-15,1 2-1 16,5 1 1-16,2-5 0 0,4-2 0 15,8-11 1 1,2-10 0-16,6-5 0 0,3-13 1 16,1-5 0-16,2 0 0 0,3 3 1 15,2 7-1 1,3 12 0-16,0 9 0 0,0 13 0 15,-1 14 0-15,-1 10 0 16,0 12 1-16,-5 2-1 0,-5 4 2 16,-8-2 0-1,-8 2 2-15,-6-1 0 0,-12-5-4 16,-9-4 0-16,-10-9 0 0,-5-11 0 15,-4-10 0 1,-8-23-14-16,-10-5-66 0,14-15-3 16</inkml:trace>
  <inkml:trace contextRef="#ctx0" brushRef="#br0" timeOffset="209672.0976">17962 11486 281 0,'0'0'7'0,"0"0"4"15,12-8 2 1,-12 8 5-16,9-18 2 0,-6 5 4 16,-3-1 1-16,0-1 0 15,-2 1-4-15,-7 6-4 16,-4 2-2-16,-1 9-4 15,1 11-3-15,0 10-2 0,6 10-2 16,2 4-2 0,5 5-1-16,8-4-1 0,9-3-3 15,7-10-3-15,11-4-12 0,-3-15-61 16,9-7-2-1</inkml:trace>
  <inkml:trace contextRef="#ctx0" brushRef="#br0" timeOffset="210042.1013">18342 11194 450 0,'0'0'2'0,"-9"3"0"0,9-3 1 16,-17 10 0-1,5-3 0-15,-2 5 0 0,0 1 0 16,0 3-1-16,4 1-1 0,9 1-1 15,1 1 0 1,11-2-1-16,7 1 0 0,5-1 0 16,4 0 0-16,4-2 0 15,-1 3 2-15,-3 4 0 16,-7 3 2-16,-7 7 0 15,-8 4 1-15,-5 3 1 0,-8 0-2 16,-7-1-2 0,-3-2-13-16,-5-13-62 0,3-13-5 15</inkml:trace>
  <inkml:trace contextRef="#ctx0" brushRef="#br0" timeOffset="210292.1038">18662 10500 451 0,'1'10'3'16,"7"14"1"-16,3 12 1 0,5 15 0 15,4 12 0-15,5 9 0 16,4 11 1-16,3 6-1 16,0 0-2-16,-2-9-4 15,-2-1-19-15,12-12-56 0,-20-7-4 16</inkml:trace>
  <inkml:trace contextRef="#ctx0" brushRef="#br0" timeOffset="210532.1062">18561 11232 429 0,'0'0'4'0,"10"2"1"15,6-1 0-15,10-1 1 0,7-1 1 16,10-4 1-1,8-3-1-15,8-2 1 0,2-1-3 16,2 1-1 0,-2 0-1-16,-2 3-3 0,-5-1-8 15,-10 7-68-15,3 1-3 16</inkml:trace>
  <inkml:trace contextRef="#ctx0" brushRef="#br0" timeOffset="211862.1195">18956 11254 63 0,'0'0'5'16,"0"0"0"-16,0-8 2 0,0 8 1 15,0-12 2-15,0 12 7 16,0-12 3-16,0 12 4 0,0-10 1 15,0 10 1 1,0 0 3-16,0 0 3 0,0 0 1 16,0 0-3-16,0 0-4 0,0 0 1 15,0 0-4 1,0 0-1-16,0 0-5 0,0 0-4 15,-3 22-3-15,3 1-1 16,7 9-2-16,-3 5-2 16,7 5-3-16,-1 0 1 15,-1-1-3-15,2-10-6 0,3-16-48 16,-4 2-26-16,-10-17 0 0</inkml:trace>
  <inkml:trace contextRef="#ctx0" brushRef="#br0" timeOffset="223372.2346">20976 14047 249 0,'0'0'11'16,"0"0"7"-16,0 0 4 0,0 0 1 16,0 0-1-16,-5-8 2 0,5 8 1 15,0 0-1 1,0 0-10-16,0 0-5 0,-9-11-3 15,9 11-2 1,-2-14 1-16,-1 4 0 0,-1-2 0 16,-1-1-1-16,-4-3-1 15,2-1 0-15,-4-3 0 0,1 2-2 16,-3-2 1-16,2-2-1 15,-4 2 0-15,1-1 0 16,-2 1 0-16,-2 4 0 0,1-1 1 16,-4 0-1-1,2 0 0-15,-2 1 1 0,0 0-1 16,-1 0 0-1,0 1-1-15,1 0 1 0,-4 1-1 16,0 2 1-16,-1 4-1 16,-2 1 0-16,-2 2 1 0,-1 0-1 15,-5 3 1-15,2 0-1 0,-1 2 0 16,1-1 1-1,0-1-1-15,-3 1 0 0,-2 1 0 16,0 0 1 0,0 0-1-16,-1 6 0 0,-2 1 0 15,-2 1 1-15,-2 4-1 16,1 2 0-16,0 2 1 0,0 0 0 15,-1 2-1 1,1 0 1-16,1-1 0 0,2 0-1 16,1 2 1-16,-1 1-1 0,2-1 1 15,0 3 0 1,-1 4-1-16,1-2 0 0,0 5 0 15,-2 1 2 1,3-1-2-16,0 0 0 0,0-1 0 16,3-1-2-16,3-3 2 15,2 3-1-15,0-1 1 0,2 2-1 16,1 0 0-16,-2 3 1 0,1 4 1 15,-1 3-1 1,2 2 0-16,-4 3 1 0,2 0 0 16,2 0-1-1,-1 1 2-15,2-3-2 0,1 2 0 16,2-3 0-16,0 0 0 15,1-2 0-15,3 1 0 16,0 1 0-16,0 2 0 16,2 0 0-16,0-1 0 0,3 1 0 15,0-2 0-15,3 1 0 0,-1-1 0 16,6 0 0-1,0-2 0-15,2 3 0 0,2 1 0 16,0 1 0 0,1 2 0-16,-1 6 0 0,2 0 0 15,0 0 0-15,1 4 0 16,0-4 0-16,1 0 0 0,7-1 0 15,0-3 0 1,6-6 0-16,3-1 0 0,1-3 0 16,3 1 0-16,2-1 0 0,0 1 0 15,-3 1 0 1,5-2 0-16,-3 5 0 0,1-2 0 15,-1 3 0-15,1-5 0 16,3-1 0-16,1-1 0 16,3-5 0-16,-1 0 0 15,5-2 0-15,-2-3 0 0,3-1 0 16,0-1 0-16,-1 2 0 0,-1-2 0 15,3 1 0 1,0 1-2-16,2-1 1 0,1-1 0 16,2 0 0-1,1-4 0-15,2 0 0 0,1-1 1 16,1-1 0-16,0-3 1 15,2 2-1-15,-2-3 0 0,1 1 0 16,-2 2 1 0,0-1-1-16,0 0 0 0,1 1 0 15,2-4 1-15,1 0-1 0,2-4 1 16,-3-1-1-1,5 1 1-15,1-2 1 0,-1-2-2 16,0 0 0-16,-1 3 0 16,-3-2 0-16,0-1 0 15,1 3 0-15,-3 0 0 16,0-3 0-16,1 1 0 0,0-4 0 15,1-2 0 1,0 1 0-16,3-1 0 0,0 0 0 16,-2-3 0-16,2-2 0 0,1 1 0 15,-3-1 0 1,4 0 0-16,-2-4 0 0,3 1 0 15,-2-5 0-15,2-2 0 16,3-2 0-16,-1-5 0 16,2-2 0-16,-2-1 0 15,2-2 0-15,-3 1 0 0,-1 1 0 16,-1 1 0-16,1-1 0 0,-2 1 0 15,-2-1 0 1,1 0 0-16,-2-2 0 0,-3 0 0 16,4-1 0-1,-3-1 0-15,-2 2 0 0,-3 3 0 16,2-3 0-16,-3 1 0 15,-1 4 0-15,-3-5 0 0,-2-2 0 16,-1 0 0 0,1-2 0-16,-4-4 0 0,1 1 0 15,-4-4 0-15,1-3 0 0,-2 2 0 16,1-4 0-1,-1 2 0-15,-5 1 0 0,2 1 0 16,-3-1 0-16,-2 2 0 16,-1 1 0-16,-4-1 0 15,-2 1 0-15,-2-2 0 16,0-1 0-16,-1-2 0 0,-2 1 0 15,1 0 0 1,-4-2 0-16,1 4 0 0,-1-4 0 16,-4 3 0-16,0 1 0 0,-1 1 0 15,-1-1 0 1,-5 1 0-16,-1 2 0 0,-1-3 0 15,0 0 0-15,0 1 0 16,-2 0 0-16,-1 0 0 0,-1 1 0 16,0 2 0-1,0 1 0-15,-1 2 0 0,-4 1 0 16,-2 4 0-16,1-2 0 0,-1 3 0 15,2-4 0 1,-4 1 0-16,-1-3 0 0,5 0 0 16,-4-1 0-1,0 1 0-15,0 2 0 0,-1 2 0 16,-4 1 0-16,-1 4 0 15,-1 1 0-15,-4 5 0 0,1-1 0 16,1 2 0 0,0-1 0-16,-1-2 0 0,3 2 0 15,-2-2 0-15,1-1 0 0,1-1 0 16,-2 1 0-1,0-1 0-15,-2 1 0 0,0 1 0 16,1-1 0-16,3-1 0 16,-3 1 0-16,3 0 0 0,-2-1 0 15,5 0 0 1,-4 1 0-16,2-2 0 0,-1 3 0 15,-2 0 0 1,4 2 0-16,-3 0 0 0,2 3 0 16,-3-1 0-16,3 2 0 0,0-3 0 15,1 1 0 1,1-2 0-16,1 0 0 0,1 2 0 15,-1-1 0-15,1 1 0 16,1 0 0-16,-3 1 0 0,0 2 0 16,2 2 0-1,-3-1 0-15,2 1 0 0,-2 0 0 16,3 0 0-16,-5 1 0 0,9-2 0 15,-3 0 0 1,-1 0 0-16,2-2 0 0,2 1 0 16,-1 0 0-16,-1 1 0 15,3 0 0-15,-4 1 0 0,3 2 0 16,-4 0 0-1,0 0 0-15,0 3 0 0,1-2 0 16,-2 2 0 0,1-2 0-16,0 2 0 0,2-2 0 15,-4 2 0-15,-1 0 0 0,0-1 0 16,-4 3 0-1,1 0 0-15,-2 3 0 0,-4-7-6 16,-3 6-76-16,3-1-3 16</inkml:trace>
  <inkml:trace contextRef="#ctx0" brushRef="#br0" timeOffset="224232.2432">20644 13396 247 0,'0'0'6'16,"0"0"1"-16,-13-7 5 15,13 7 2-15,-10-5 2 0,-1 3 0 16,2-4 3 0,-2 2-1-16,1 3-3 0,-3-4-4 15,-4 1-1 1,1-3-4-16,-2 5-2 0,-2 1-2 15,-6 1-1-15,1 1-5 16,-3 4-11-16,-1-1-44 0,3 16-11 16</inkml:trace>
  <inkml:trace contextRef="#ctx0" brushRef="#br0" timeOffset="225872.2596">20580 13358 236 0,'0'0'8'0,"0"0"4"0,-4 10 2 16,4-10 1-16,-7 9 1 15,7-9 0-15,-10 10 1 16,10-10 0-16,-13 3-8 16,13-3 0-16,-9 1-4 0,9-1 1 15,-11 0 0-15,11 0-2 0,-16 0 1 16,16 0-1-1,-17 7 1-15,6-1-2 0,-1-1-1 16,-2 2 0 0,-2-1-1-16,-1 0 1 0,-1 1-1 15,-3-2 0-15,-3 1 0 16,-2-2 0-16,2 0-1 0,-4 1 2 15,2-2-2 1,-3-1 1-16,3 1-1 0,-1 3 0 16,4-3-1-16,3 0 1 0,3 1 0 15,2 0-2 1,4-1 2-16,11-3-3 0,-9 3 1 15,9-3 1-15,0 0-1 16,0 0 1-16,7 1-1 16,-7-1 1-16,19 2 1 15,-7-2 0-15,2 1 0 0,2 1-1 16,2 1 1-16,2 0 0 0,2-3 0 16,4 3 0-1,0-3 0-15,2 0 0 0,3 0 0 16,1 0 0-1,1-5 0-15,0-1 1 0,1 2-1 16,-1 0 2-16,0 2-2 16,-2 2 1-16,0 0-1 15,-1 0 0-15,2 3 1 16,-3 0-2-16,0-2 2 0,1 1-2 15,-4-2 1-15,0 0 0 0,-5-3-1 16,-1-2 1 0,-3 4-7-16,-6-2-8 0,0 3-3 15,-11 0-1-15,10 0 1 16,-10 0 2-16,0 0 7 15,4 13 2-15,-4-13 8 16,-2 8 9-16,2-8 3 0,-11 5 1 16,11-5-1-1,-19-2-2-15,9-3-6 0,-5-5-1 16,-1 4-1-16,-8-5 1 0,0 6-1 15,-4-4 2 1,0 6-1-16,-4-2 0 0,1 5 0 16,-2 0-2-16,1 0-2 15,3 5-8-15,-2 1-14 0,7 5-47 16,-11 3-2-1</inkml:trace>
  <inkml:trace contextRef="#ctx0" brushRef="#br0" timeOffset="229012.291">20124 13866 305 0,'0'0'3'0,"0"0"3"16,0 0 3-16,0 0 2 15,-10-3 0-15,10 3 2 16,0 0 1-16,-11 0 0 0,11 0-3 15,-10 0-3-15,10 0-3 0,-14 1-1 16,14-1-2 0,-16 5-1-16,8 1 0 0,-2-1 0 15,0 1 0 1,-2-1-1-16,2 4 1 0,-3-4 0 15,1 1-1-15,1-1 1 16,0-1-1-16,-1 2 0 0,0-3 1 16,0 4-1-1,0-2 0-15,-1 0 0 0,1 0 0 16,-3-1 1-16,3 3-1 0,-3 0 0 15,1-1 0 1,-3 3 1-16,0-2-1 0,-2 2 0 16,1 1 1-16,-4 2-1 15,-1-1 1-15,-1 6-2 16,2-2 0-16,-3 1 1 15,2 1-1-15,-1 1 1 0,0 0-1 16,2-2 1-16,0 2-1 0,1-1 2 16,0 0 0-1,1 2 0-15,-2-1-1 0,2 2 1 16,-1 1-1-1,-3 0 1-15,4 3-1 0,-2-2 1 16,-2 2 0-16,0-2 0 16,2 0 0-16,0 0 0 0,1 0 0 15,0-1 0 1,2 2-1-16,0 0 1 0,1-1 1 15,1 5-2-15,-1-3 0 0,1 3 0 16,0 4 0 0,3-2 0-16,-2 2 0 0,3-2 1 15,1 0-1-15,2-1 0 16,4 1 0-16,2-3 1 15,2-1-1-15,2 2 1 16,0 0-1-16,0 2 1 0,1 0-1 16,1 5 1-1,0 0-1-15,-1 3 1 0,-1-2 0 16,0 2-1-16,0 1 2 0,0 2-1 15,1-2 0 1,2 1 1-16,0 0-1 0,2 0 0 16,1 2-1-16,1 0 1 15,2 0-1-15,-1-2 0 0,1 2 0 16,1-1-1-1,0-1 1-15,2 3-1 0,0-5 1 16,1 1 0-16,2-2-1 0,-1-1 2 16,4-2 0-1,2-4 0-15,1 0 0 0,2 0 0 16,0-4 0-16,1 0 0 15,-1 2-1-15,2-4 0 16,-1 1 0-16,0 1 0 16,1-2 0-16,0 1 0 0,3-4-1 15,-1 0 1 1,2-3 0-16,1-3-1 0,2-2 1 15,0-3 0-15,1-1 0 0,-1-1 0 16,-1 0 0 0,-2-2 0-16,1 2 0 0,-3 1 0 15,0-1 0-15,-2 2 0 16,3-1 0-16,-2 1 0 0,-1-1 0 15,1-1-1 1,-1-2 1-16,1 1 0 0,0 0 0 16,0-3 0-1,1 0 1-15,-2-1-1 0,1 0 0 16,-1 2 0-16,3-2 1 0,-1 3-1 15,-2-2 0 1,1 2 0-16,-1 0 1 0,3-1-1 16,-2-1 0-16,-1-1 0 15,1 1 0-15,-1-3 0 0,4 0 0 16,-2 0 0-1,-3 0 1-15,3 0-1 0,1 0 0 16,0 0 1-16,0 2-1 0,2 1 1 16,0-3-1-1,4 2 0-15,0-2 0 0,0-2 1 16,2-3-1-16,0-2 1 15,3-3-1-15,-1 0 1 16,0-1-1-16,-2 0 1 16,0-1-1-16,2 0 1 0,-1 0 0 15,2 2-1 1,-2-2 0-16,3 1 1 0,5 0-1 15,-3-1 0-15,2 3 1 0,-1-4-1 16,1-1 0 0,-1 1 1-16,1 0-1 0,-4 0 1 15,-3-3-1-15,-2 3 1 16,2-1-1-16,-2-1 0 0,-2 4 1 15,1-2-1 1,-3 0 1-16,3-1-1 0,-2 1 1 16,1-3-1-1,-1 0 1-15,-2-2-1 0,1-1 0 16,-1-1-1-16,-2 1 1 0,1 1-1 15,-1 0 1-15,0-2 0 16,-3 1 0-16,1-1-1 16,-1 0 2-16,-3-3 0 15,1-1-1-15,-5-4 1 0,2-2 0 16,-3-5 0-1,-1 1 0-15,-3-4 0 0,3 0-1 16,-5 0 1-16,2-1 0 0,-1-1 0 16,-2 0-1-1,-2 1-1-15,-2-3 1 0,0 2 0 16,-3-2 0-16,-2 0 0 15,-1 4 0-15,0-3 1 0,-8 6 0 16,0 2 1 0,-4 1 0-16,-1 2 0 0,0 1-1 15,-1 3 1 1,-2-1 0-16,0 0-1 0,-3-2 0 15,4 1-1-15,-3 1 1 0,1-1-1 16,-3 1 1-16,-2 0-1 16,2 3 0-16,1 1 1 15,-1 2 0-15,1-1-1 16,-2 0 1-16,1 2-1 0,1 1 1 15,-2-1-1 1,0 1 0-16,1 0 0 0,-2 0 0 16,0 0 0-1,0 1 0-15,-2-2 1 0,2-1-2 16,1 2 2-16,-1-2-1 0,0-1 0 15,-1 1 0-15,2-2 0 16,1 1 0-16,0 3 0 0,-2-3 0 16,2 4 0-1,-2 0 0-15,0 0 0 0,1 2 0 16,2 1 0-1,-4 1 0-15,1 0 0 0,2 1 0 16,-1 1 0-16,0 0 0 0,2 0 0 16,0 3 0-1,1-4 1-15,-1 5-1 0,0-1 1 16,3 0 0-16,-1 2 0 15,3-1-1-15,-2-1 1 0,3 0 1 16,-2 0-4 0,3 0 2-16,2-1 0 0,-2-1 0 15,1 3 0 1,-1-2 0-16,-1 4 0 0,1 0 0 15,-2 1 0-15,1 2 0 0,-3 1 2 16,2-1-2-16,-1-1 0 16,1 4 0-16,-1-5 0 0,1 2 0 15,1-1 0 1,0-1 0-16,1 2 0 0,-2-2 0 15,0 2 0 1,2 0 0-16,-1 2 0 0,-1-1 0 16,1 0 0-16,0 1 0 15,-1 0 0-15,1 1 0 16,1-2 0-16,-1 1 0 0,1 0 0 15,0-1 0-15,0 2 0 16,0 0 0-16,1 0 0 0,-2-2 0 16,1 2 0-1,2 0 0-15,-2 0 0 0,2 0 0 16,-2-3 0-1,-1 0 0-15,0 0 0 0,0 1 0 16,0 0 0-16,-2 0 0 0,0 0 0 16,0-1 0-16,-1 3 0 15,1-4 0-15,0 1 0 16,0 1 0-16,1-2 0 15,0 1 0-15,0 0 0 0,1 0 0 16,-2 1 0 0,0 0 0-16,-1 2 0 0,-3 0 0 15,2 0 0-15,-2 0 0 16,3 0 0-16,-3 0 0 15,3 0 0-15,-1-3 0 0,-1 1 0 16,2-1 0-16,0 1 0 16,0 0 0-16,-2-1 0 0,1 1 0 15,0 1 0 1,-1 0 0-16,1-1 0 0,0 1 0 15,1-1 0 1,-1 1 0-16,3-1 0 0,1-3 0 16,1 3 0-16,0-3 0 15,1 2 0-15,-1-1 0 0,-1 3 0 16,3-1 0-16,-3 1 0 15,-1 1 0-15,3 0 0 16,-1 0 0-16,1 1 0 0,1 2 0 16,0-1 0-1,2-1 0-15,8-1-2 0,-13 2 0 16,13-2-4-16,-11 1-12 15,11-1-59-15,0 0-4 16</inkml:trace>
  <inkml:trace contextRef="#ctx0" brushRef="#br0" timeOffset="234002.3409">19953 12714 273 0,'0'0'5'0,"0"0"2"0,-4 7 4 15,4-7 2-15,-9 9 5 16,9-9 0-16,-10 11 2 0,10-11 2 16,-11 7-4-1,11-7-2-15,0 0-3 0,0 0-3 16,-8 11-3-1,8-11-2-15,-1 11-1 0,-1-3-1 16,2 3-1-16,0 6 0 0,0 5-1 16,0 6-1-16,4 5 1 15,3 6-1-15,2 5 0 16,1 3 0-16,3 1 0 15,1-1-1-15,0-2 0 0,1-2 1 16,0-6-1 0,-2-5 1-16,-3-6 0 0,-1-5 0 15,-1-5 0-15,-3-3 0 16,-1-2 1-16,-4-11-1 15,0 13 1-15,0-13 0 0,0 8-1 16,0-8 1-16,-1 8 1 16,1-8-1-16,-9 8 0 0,9-8 0 15,-14 3 0 1,4-3-1-16,1 0 1 0,-3-5-1 15,1-1 0 1,0-2 0-16,-3 1 0 0,2-1 0 16,-1-1 1-16,1 3-1 15,1 0 0-15,0-1 0 0,0 2 0 16,1-1 0-16,-2-1 0 0,2 1 0 15,0-2 0 1,-2 1 0-16,2-2 0 0,-3 4 0 16,3-3 0-1,1 2 0-15,9 6 0 0,-17-10 0 16,17 10 0-16,-11-8 0 15,11 8 0-15,0 0-1 16,-9-12 1-16,9 12 0 0,0 0 0 16,-4-10 0-16,4 10 0 15,0 0-1-15,0 0 1 0,0 0 0 16,0 0-1-1,0 0 1-15,0 0 0 0,0 0-1 16,6-4 1 0,-6 4 0-16,13 9-1 0,-5 5 1 15,3 1 0-15,2 2 0 16,1 0 0-16,1 2 0 0,3-1-1 15,-2-5 1-15,1-2 0 0,-1-7 0 16,2-3 0 0,-2-1 0-16,1-5 0 0,-1-3 0 15,0-1 1 1,1-1-1-16,-2 1 0 0,2-1 1 15,0 2 0-15,-1 1 0 16,-2-2 1-16,1 1 0 0,-3-6 1 16,-1-3-1-1,0-5 1-15,0-5-1 0,-2-4 0 16,2-3-3-16,2 0-6 0,-3 1-15 15,-10 6-55 1,14 9-3-16</inkml:trace>
  <inkml:trace contextRef="#ctx0" brushRef="#br0" timeOffset="235562.3564">19968 14344 173 0,'0'0'6'0,"0"0"2"16,0 0 6-16,6 8 4 15,-6-8-1-15,9 14 6 16,-9-14 2-16,11 18 1 15,-9-9-2-15,2-1-3 0,-2 1-3 16,-2-9-3-16,2 9-3 0,-2-9-2 16,0 0-3-1,0 0-2-15,-1-11-2 0,-2-2 0 16,-3-3-1-1,0-1 0-15,-1-2-1 0,-3-6 0 16,0-2 0-16,-2-1 0 16,1-2-1-16,-2-3 2 0,0-2-2 15,-1 0 1 1,2 2 0-16,0 3 0 0,1 4 1 15,0 6-1-15,2 3 1 0,4 7-2 16,5 10 1 0,-11-8-1-16,11 8 1 0,0 0-1 15,0 0 1-15,0 0-1 16,-10-3 0-16,10 3 0 15,0 0 0-15,0 0 0 16,0 0 0-16,-9 0 1 0,9 0-1 16,-8 1 0-1,8-1 0-15,-11 5 0 0,11-5 0 16,-8 11 0-16,8-11 0 0,-9 14 0 15,5-5 0 1,2 1 0-16,2 7 0 0,-1-1-1 16,1 0 0-16,0 0 0 15,0 0-1-15,0-3 1 0,1-1 0 16,1-4-1-1,-2-8 2-15,0 0 0 0,0 0-1 16,8-13 2-16,-6 1 0 0,0-2 0 16,-1-1 0-1,1-2 0-15,-2 3 0 0,1 2-1 16,-1-1 1-1,3 2-1-15,-3 1-1 0,4 0 1 16,0-1 0-16,-1 0 0 16,1 2-1-16,-1-3 1 0,0 0 0 15,1 2-1 1,0 1 1-16,-4 9 0 0,6-15 0 15,-6 15-1-15,0 0 1 0,12-9 0 16,-12 9 0 0,12 3 1-16,0 6-1 0,-2 4 1 15,7 2 1-15,-1 3-1 16,4 2 1-16,-1 0 0 0,2-1 0 15,-1-3 0 1,-3 0-2-16,1-5 1 0,-4 0-1 16,0-3 0-1,-2-4-2-15,-3 1-1 0,2 2-6 16,-11-7-19-16,2 8-46 0,9 1-3 15</inkml:trace>
  <inkml:trace contextRef="#ctx0" brushRef="#br0" timeOffset="239182.3927">21821 12923 232 0,'0'0'6'15,"0"0"2"-15,0 0 5 0,-6-10 3 16,6 10 4-1,0 0-1-15,-6-10 3 0,6 10 0 16,0 0-3-16,0 0-3 0,0 0-2 16,-10-6-4-1,10 6-1-15,0 0-2 0,0 0-1 16,0 0-1-16,-9 2-1 15,9-2-1-15,-7 9-1 0,7-9 0 16,-8 15-2 0,5-4 1-16,-4 1-1 0,4 1 1 15,-4 1-1 1,4 4 0-16,-4 0 0 0,1 3 0 15,-1 4 0-15,0 4 0 0,1 5 0 16,-3 2-1-16,0 0 1 16,0-1-1-16,0 1 1 15,2-5 0-15,-2-5 0 16,3-3 0-16,0-6 0 0,1-5 0 15,2-3 0 1,3-9 0-16,-5 11 1 0,5-11-1 16,0 0 0-1,-7 11 1-15,7-11 0 0,0 0-1 16,-7 5 0-16,7-5 0 0,0 0 0 15,-13 13 0-15,13-13 0 16,-8 11 0-16,8-11 0 0,-8 13 0 16,8-13 0-1,-7 11 0-15,7-11 0 0,0 0 0 16,-11 8 0-1,11-8 1-15,0 0-1 0,-8 0 0 16,8 0 1-16,0 0-1 0,-14-7 0 16,14 7 1-16,-13-17-1 15,5 5 0-15,1-2 0 0,-3-3 0 16,3-2 0-1,1 1 1-15,-1 0-1 0,1 0 0 16,1 3 0 0,-1 3 0-16,4 2 0 0,2 10 1 15,-5-10-1-15,5 10 0 16,0 0-1-16,0 0 1 15,0 0 0-15,0 0-1 0,0 5 1 16,0-5 0-16,0 15 0 16,0-3-1-16,0 0 1 0,0 3 0 15,1 4 0 1,-1 0 0-16,1 3 0 0,0 2 0 15,0 0 0 1,0 0 0-16,0 3 0 0,2-2 0 16,-1 1 0-16,0 1 0 15,0-2 0-15,0-3-1 0,1-3 1 16,-1-3 0-16,0-4 0 0,-2-12 0 15,8 8-1 1,-8-8 1-16,18-7-1 0,-8-4 1 16,3-1-1-1,2-2 1-15,3-1 0 0,0-2 0 16,3 3 0-16,-1-3-1 15,2 2-2-15,-1 1-3 16,2-5-25-16,-2 0-43 0,4 4-3 16</inkml:trace>
  <inkml:trace contextRef="#ctx0" brushRef="#br0" timeOffset="240872.4096">21414 14656 154 0,'0'0'11'15,"0"0"5"-15,-1-6 3 0,1 6 0 16,-9-3 1-1,9 3 0-15,-14 0 2 0,14 0-1 16,-16 6-10 0,16-6-3-16,-12 9-2 0,12-9-1 15,0 0 1-15,-6 9-1 16,6-9 0-16,0 0 0 0,0 0 0 15,0 0-1-15,0 0-1 0,0 0 0 16,0 0-3 0,0 0 0-16,12-12 0 0,-6-2 0 15,8-2 0 1,-3-6 0-16,6 1 2 0,-4-7 0 15,5 2 0-15,-5-6 1 16,1 0 0-16,-1 1 1 16,1-1-1-16,-2 2-1 15,-4 2 1-15,2 6-2 0,-4 1 1 16,0 6-1-16,-3 3 0 0,-3 12 0 15,4-11 0 1,-4 11 0-16,0 0-1 0,0 0 1 16,0 0-1-1,0 0 1-15,5-8-1 0,-5 8 1 16,0 0 0-16,0 0 1 15,0 0-1-15,0 0 1 0,0 0 0 16,0 0 0-16,0 0-1 0,0 0 1 16,-5-8-1-1,5 8 0-15,-12 0 0 0,12 0 1 16,-14 0 0-1,14 0-1-15,-16 3 1 0,16-3-1 16,-17 2 1-16,17-2-1 16,-17 3 0-16,8-2-1 15,0 0 1-15,-1 0-1 16,-2 2 1-16,-2 0-1 0,0 2 1 15,-1 3-1-15,-2 1 0 0,3 1 1 16,-2 1-1 0,2 1 0-16,2-1 0 0,3-1 0 15,9-10-1 1,-10 12 0-16,10-12 0 0,0 0 0 15,0 0 0-15,8-13 0 16,2 4 0-16,-1-3 0 0,3 1 1 16,3 0 0-1,-1-1-1-15,1 2 1 0,0 1 0 16,0 0 0-16,1 0-1 0,0 2 1 15,0 0 0 1,-2 0 0-16,-1 2 0 0,1-1 0 16,-1 3 0-16,3 2 0 15,-6 1 0-15,1 0 0 16,-1 3 1-16,0 4-1 15,-2-2 0-15,-8-5 0 0,13 12 0 16,-13-12 1-16,10 9-1 0,-10-9 0 16,8 8 0-1,-8-8 0-15,0 0 0 0,10 14 0 16,-6-2 1-1,0 8 0-15,2 4-1 0,2 6 1 16,1 3 1-16,1 7 0 16,-2-1 0-16,3 2 0 0,-2-6-1 15,0-6 1 1,1-4-2-16,0-7-1 0,-10-18-11 15,16 8-59-15,-6-8-2 0</inkml:trace>
  <inkml:trace contextRef="#ctx0" brushRef="#br0" timeOffset="246892.4698">18846 12760 326 0,'0'0'4'16,"0"0"0"-16,0 0 1 15,0 0 0-15,-12 0 1 0,12 0 1 16,-10 0 1-1,10 0 2-15,-8 6-2 0,8-6-1 16,-10 6 1 0,10-6 0-16,-10 7 1 0,10-7-2 15,-14 10 1-15,6 0 0 16,2 2-2-16,-3 2-1 0,-2 5-2 15,0 1 0-15,-3 5 0 16,-2 1-2-16,-1 2 1 16,-1 0-2-16,-1 1 0 0,-1 0 0 15,3 0 0 1,-4-3 0-16,2-2 1 0,2-2-1 15,-1 0 0-15,2-2 0 16,-2-1 0-16,2 0 0 16,-2-2 0-16,1 1-1 15,1 1 1-15,0-3 0 0,1 1 0 16,-2 0 0-16,3-2 0 0,-2 2 0 15,3-1 0 1,-1 1-1-16,1 0 1 0,-4 3 1 16,0 0-2-1,-1 1 1-15,0 3-1 0,-2 0 1 16,1 1-1-16,-2 1 1 15,0-2 0-15,3-2-1 0,0 0 2 16,0-3-1-16,2 0 0 16,-1-1 1-16,1-1-1 15,-1 0 1-15,1-1-1 0,0-1 1 16,1 1-1-1,-1-1 0-15,1 0 1 0,-1-1-1 16,-1 2 1-16,4-3-1 16,0-2 1-16,-1 0-1 15,2 1 0-15,-1-2 0 16,1-1 0-16,-2 1 1 0,2-2-1 15,0 4 0-15,-3 0 1 0,0-1-1 16,0 2 0 0,1-2 1-16,-3 0-1 0,4 0 0 15,-2-2 0 1,-1 0 1-16,-1 2-1 0,1-1 0 15,-3 1 0-15,0 3 0 16,1 0-1-16,-2 1 0 0,0-1 1 16,1 1-1-1,0-1 1-15,2 1 0 0,-2 2-1 16,1-5 2-16,0 5-1 0,-2 0 0 15,0-1 0 1,-2 3 0-16,0 0 1 0,0-1-1 16,0 0 1-16,2 0-1 15,1-1 0-15,2-3 1 16,-1-1 0-16,2-1-1 15,0 0 1-15,2 0 0 0,0-2-1 16,1 1 1-16,-3 0 0 0,3 2-1 16,-2-2 0-1,3 2 1-15,0-4-1 0,1 1 0 16,1-1 1-1,10-9-1-15,-15 10 1 0,15-10-1 16,-10 8 0-16,10-8 1 16,-13 9-1-16,4-4 0 0,-1-1 0 15,0 1 0 1,-1 1 0-16,0 0 0 0,1-1-1 15,0-2 1-15,2 2 0 0,8-5 1 16,-12 7-1 0,12-7 0-16,-13 11 0 0,13-11 0 15,-14 15 1 1,6-7-1-16,8-8 0 0,-14 17 0 15,14-17 0-15,-12 14 0 16,12-14 0-16,-8 13 1 0,8-13-1 16,0 0 0-1,0 0-1-15,-4 9 1 0,4-9 0 16,0 0 0-16,0 0 0 0,0-11 0 15,0-3-1 1,0-2 1-16,1-6 0 0,-1-9-1 16,1-2 1-16,-1-7 0 15,0-6-1-15,1-4 0 0,0-3 1 16,1-1 0-1,0 0 0-15,1 3 1 0,-1 3-1 16,-1 9 0-16,1 6 1 0,-2 8 0 16,0 7-1-1,0 7 1-15,0 11-1 0,0 0 0 16,-10 2 1-1,7 11-1-15,-1 9 0 0,-1 3 0 16,0 7-1-16,1 5 1 16,1 4 0-16,-1 3-1 0,1-1 1 15,1 3 0 1,0-3 0-16,0 0 1 0,1-3-1 15,-2 1 1-15,1 0-1 0,0 0 1 16,0 0-1 0,-1 0 0-16,0-2 1 0,1-3-1 15,1-6 0-15,1-3 0 16,0-5 0-16,3-6 0 15,6-7-1-15,2-4 2 16,5-4-1-16,7-1 0 0,3 0 0 16,9-1 0-1,1 0 0-15,7 0 0 0,6 1 1 16,1 1-1-16,3 5 0 0,-1 2 0 15,-2 1-4 1,2-2-40-16,-5 3-34 0,-10-1 0 16</inkml:trace>
  <inkml:trace contextRef="#ctx0" brushRef="#br0" timeOffset="253362.5345">3528 16441 427 0,'0'0'1'16,"0"0"2"-16,0 0 0 0,0 0 1 16,-5 11-2-16,5-11 1 0,0 0 0 15,0 0 1 1,0 0-2-16,8 5-1 0,0-5 1 15,4 0-1-15,1 0 1 16,3-3 1-16,2 2 0 0,4 1 0 16,1 0 0-1,4 0 1-15,1 5-1 0,1 2 0 16,5 5-1-1,3-3 1-15,0 5-1 0,5-3-1 16,2 1 1-16,3-3-1 0,1-4-1 16,4-2 1-16,0-3 0 15,3 0-1-15,1-8 1 16,2 0-1-16,-1-3 1 15,1 2-1-15,-2-1 1 0,1 2-1 16,-1-1 0 0,1 5 1-16,0 2-1 0,-2 0 0 15,2 1 1-15,-2 1-1 16,2 0 0-16,0 0 0 15,-5 1 0-15,1 3 1 0,-6 0-1 16,1 2 0-16,-4 0-1 16,0-1 2-16,0 1-2 0,-1-1 2 15,1-2-1 1,0 0 0-16,1-3 0 0,-1 0 0 15,0 0 0 1,-3-3 0-16,-2 3 0 0,-2-2 0 16,-3 2 0-16,-3-1 0 0,-2 1 0 15,-3 0 0-15,-5 0 0 16,0 0 0-16,-3 0 0 15,-3 0 0-15,-3-2 1 16,-3 2 0-16,-9 0-1 0,10-6 1 16,-10 6 0-1,0-17 0-15,-1 8 0 0,-6-5 0 16,-1-5 0-16,-3 0-1 15,-1-2 1-15,-3-2-1 16,-2-2 0-16,-4 2 1 0,-3-4-1 16,-4-3 2-16,1-3-2 15,-3-1 0-15,-4-7 0 0,0 1 0 16,-2 0 0-1,-2-1 0-15,3 2-2 0,-3 6 1 16,4 5 1 0,0 5 0-16,1 7-1 0,4 5 2 15,4 5 0-15,3 4-1 16,2 2 0-16,4 0 0 0,4 3 0 15,2 2-1-15,4 5 1 16,6 1 0-16,0 2 0 16,9 3 0-16,3 2 0 0,8 4 0 15,5 6 0 1,4 4 0-16,6 2 1 0,3 2-2 15,4 1 0 1,3 6 0-16,1-4 1 0,2 1-1 16,3-2 0-16,-2-2 0 0,0-5 0 15,1-4 1-15,-1-4 0 16,1-7-1-16,-4-3 1 0,-1-2-1 15,-3-6 1 1,-3-1 0-16,-2-1 0 0,-8-1 0 16,-2 2-1-1,-7 2 2-15,-2 1-1 0,-5 1 0 16,-1-1 0-16,-4 2 0 15,-3 0 0-15,-1-1 1 16,-2 3-1-16,-2 0 0 0,0 0 0 16,-6 0 0-16,-1 1 0 15,-3-1 1-15,-1 0-1 0,-1 3 0 16,-2-2 0-1,-1 2 1-15,-1 3-1 0,0 4 0 16,-3 4 1 0,-3 5-1-16,-1 3 1 0,-4 5 0 15,-5 2 0-15,-2-1 0 16,-5 2-1-16,-4-5 1 0,-4-5-4 15,1-4-14-15,-6-13-60 16,4-9-4-16</inkml:trace>
  <inkml:trace contextRef="#ctx0" brushRef="#br0" timeOffset="257862.5795">757 15201 230 0,'0'0'8'0,"0"0"6"15,-9 0 4 1,9 0 2-16,-11 6 2 0,11-6 1 16,-11 3 0-16,11-3 2 0,0 0-7 15,0 14-5 1,9-2-4-16,6 5-1 0,3 7-1 15,2 10 0 1,5 9 1-16,2 11-1 0,3 8 0 16,-2 8 1-16,-2 2-1 15,1 0 0-15,-7-3 0 0,-2-9 0 16,-2-6-2-16,-4-13-2 0,0-9-3 15,0-13 0 1,1-12 0-16,5-4 0 0,3-9 0 16,9-3 0-1,2-8 0-15,8 0 0 0,2-5 0 16,6-1 0-16,1 1 0 15,3 0 0-15,3 3 0 16,-6-3-31-16,1 5-49 16,-1 2-4-16</inkml:trace>
  <inkml:trace contextRef="#ctx0" brushRef="#br0" timeOffset="258402.5849">1784 15369 395 0,'0'0'8'0,"0"17"1"0,0 1 2 15,1 4 1-15,1 1 0 16,2 3 0-16,3-2 0 15,-2-2-4-15,8-6-27 16,9-10-54-16,-13-6-6 0</inkml:trace>
  <inkml:trace contextRef="#ctx0" brushRef="#br0" timeOffset="258552.5863">1614 15140 401 0,'0'0'4'15,"0"0"1"-15,-10 6 0 0,10-6 1 16,-10 12-1-16,10-12-1 0,-9 12-6 15,9-12-43-15,0 0-28 16,10-6-3-16</inkml:trace>
  <inkml:trace contextRef="#ctx0" brushRef="#br0" timeOffset="259172.5926">2081 15057 394 0,'0'0'3'15,"0"0"2"1,0 0 2-16,0 0 0 0,-10-2 1 15,10 2 0 1,0 0 2-16,-10-4-1 0,10 4-1 16,0 0-3-16,-9-4-1 0,9 4 0 15,0 0-1-15,-11-5 0 16,11 5-1-16,0 0 0 15,-13 0-1-15,13 0 0 16,-10 0 0-16,10 0 0 0,-16 2 0 16,16-2-1-1,-17 3 0-15,8 0 0 0,-1 4-1 16,-1 1 0-16,3 5-1 0,0 4 1 15,4 7-1 1,2 3 0-16,2 7 0 0,8-2 0 16,6 1 2-16,3-6-1 15,4-11-1-15,2-6 2 0,-1-10-1 16,-5-16 0-1,-1-11 0-15,-6-9 0 0,-3-4 0 16,0-1 0 0,2 7 0-16,2 7-1 0,10 12 1 15,9 13-1-15,8 11 1 0,8 17 1 16,6 17 0-16,2 6 1 15,-1 9 1-15,-5 2 0 16,-9 4 2-16,-8-3 0 16,-15-1 1-16,-9-2 0 0,-11-10 0 15,-14-4-1 1,-10-9-3-16,-8-10-6 0,-4-10-25 15,-5-10-47-15,-5-5-3 16</inkml:trace>
  <inkml:trace contextRef="#ctx0" brushRef="#br0" timeOffset="259872.5996">2540 14779 361 0,'0'0'7'0,"0"0"2"15,0 0 3-15,-6 8 1 0,6-8 0 16,0 0 0-1,0 0 2-15,-9 3 0 0,9-3-4 16,0 0-3-16,-10-8-2 16,10 8-1-16,-9-9-1 0,9 9 0 15,-11-5-1 1,11 5-2-16,-13-3 1 0,13 3-2 15,-10-5 1 1,10 5-1-16,-13-6 0 0,13 6 1 16,-10-8-1-16,10 8 0 0,-10-7 0 15,10 7 0-15,-9-3 0 16,9 3 0-16,0 0-1 15,-10 1 0-15,10-1 0 16,-4 10 1-16,4-10-1 0,-3 15 0 16,3-15 1-1,-5 16 0-15,5-16-1 0,-6 17-1 16,2-7 1-16,1 2-1 0,0 4 0 15,3 2-1 1,0 6 1-16,8-2 0 0,1-1 0 16,5-3 1-16,3-4 0 15,2-8 0-15,-1-6 0 0,2-13 1 16,-3-9-1-1,-3-2 1-15,-2-3-1 0,3 2 1 16,0 6 1 0,3 9-1-16,2 9 0 0,4 7 1 15,2 10-1-15,3 6-1 0,-1 1-7 16,2 0-16-16,-1-5-52 15,-12-11-1-15</inkml:trace>
  <inkml:trace contextRef="#ctx0" brushRef="#br0" timeOffset="260092.6018">2673 14207 418 0,'1'9'5'0,"6"13"3"15,8 12 2-15,7 12 1 16,7 10 2-16,4 7-1 0,8 7 1 16,5 2 0-1,3-6-7-15,-8-11-8 0,4-8-26 16,-7-12-51-16,-8-9-4 0</inkml:trace>
  <inkml:trace contextRef="#ctx0" brushRef="#br0" timeOffset="260322.6041">2721 14661 418 0,'0'0'5'0,"0"0"2"16,0 0 3-1,13 6 2-15,3-6 0 0,7-1 1 16,7-10 1 0,7-6-1-16,9-9-6 0,4-9-7 15,4-5 0-15,-4-13-27 16,4 5-53-16,-5 2-5 0</inkml:trace>
  <inkml:trace contextRef="#ctx0" brushRef="#br0" timeOffset="260722.6081">3525 14514 432 0,'0'0'1'16,"0"0"0"-16,0 0-2 0,-11-3-11 15,4-8-59-15,-2-5-2 16</inkml:trace>
  <inkml:trace contextRef="#ctx0" brushRef="#br0" timeOffset="260842.6093">3246 14235 420 0,'0'0'4'15,"-4"15"0"1,-1-1 1-16,1-1 0 0,4-1-4 16,3-2-15-1,16-5-56-15,-7-5-2 0</inkml:trace>
  <inkml:trace contextRef="#ctx0" brushRef="#br0" timeOffset="261122.6121">3532 14248 419 0,'0'0'3'16,"0"15"1"-16,1 1 2 15,0 4 0-15,5 1 1 0,5 3 0 16,5-4 0 0,6-5 1-16,6-8-3 0,3-11-2 15,4-14-1-15,-1-13-2 0,-4-9-1 16,-4-8 1-1,-11-4-1-15,-7 1 1 0,-11 2 3 16,-10 6 2-16,-12 7 2 16,-3 11 1-16,-6 11 0 0,-1 11-3 15,4 14-5 1,2 10 0-16,10 14 0 0,7-1 0 15,12 7-6 1,2-5-76-16,13-4-3 0</inkml:trace>
  <inkml:trace contextRef="#ctx0" brushRef="#br0" timeOffset="261592.6168">4021 14076 416 0,'0'0'5'16,"0"0"2"-16,0 0 0 16,0 0 0-16,-7 0 1 15,0-12-1-15,-4-10 0 16,1-7-1-16,-1-9-4 0,1-3-3 15,1-2 0 1,2 0 0-16,2 7 1 0,5 10 0 16,8 13 2-16,5 13 0 0,7 10 1 15,5 12 0 1,1 12 1-16,3 2-2 0,4 10-7 15,-7 16-59-15,3-19-14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  <inkml:channel name="T" type="integer" max="2.14748E9" units="dev"/>
        </inkml:traceFormat>
        <inkml:channelProperties>
          <inkml:channelProperty channel="X" name="resolution" value="946.39398" units="1/cm"/>
          <inkml:channelProperty channel="Y" name="resolution" value="1675.80408" units="1/cm"/>
          <inkml:channelProperty channel="F" name="resolution" value="1.41944" units="1/cm"/>
          <inkml:channelProperty channel="T" name="resolution" value="1" units="1/dev"/>
        </inkml:channelProperties>
      </inkml:inkSource>
      <inkml:timestamp xml:id="ts0" timeString="2016-11-08T15:24:51.5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8382 2868 289 0,'0'0'7'15,"-9"-11"4"-15,9 11 4 0,-17-15 2 16,1 9 3-16,-4-3 2 15,-3 4 2-15,-6 1 0 16,-2 4-5-16,1 9-5 16,-3 11-2-16,0 14-3 0,1 15 0 15,1 15 0 1,0 23 1-16,5 16-10 0,3 10 0 15,8 12 0-15,9 1 0 0,8 0 0 16,15-8 0 0,12-13 0-16,8-21 0 0,19-32-30 15,0 2-54-15,2-21-3 16</inkml:trace>
  <inkml:trace contextRef="#ctx0" brushRef="#br0" timeOffset="640.0064">8574 3110 380 0,'0'0'6'16,"0"0"2"-1,0 0 1-15,0 0 1 0,2 6 2 16,0 9 2-16,3 9 0 0,0 12 2 15,1 8-5 1,0 13-3-16,1 11 0 0,-1 8-2 16,1 8 0-16,0-5-3 15,-3-4-3-15,1-11 0 0,0-7 0 16,2-14 0-1,3-10 0-15,4-12 0 0,5-14 0 16,5-7 0-16,6-3 0 0,5-4 0 16,6-1 0-1,5 5 0-15,1 0 0 0,6 8-2 16,-5 7-50-16,5 0-29 15,-5 5-3-15</inkml:trace>
  <inkml:trace contextRef="#ctx0" brushRef="#br0" timeOffset="850.0085">9393 3867 481 0,'0'0'4'0,"0"0"1"15,-6 1-1-15,6-1 1 16,-7-8-2-16,6-11-4 0,-1-13-11 16,2-10-30-1,1-15-39-15,5-8 0 0</inkml:trace>
  <inkml:trace contextRef="#ctx0" brushRef="#br0" timeOffset="940.0094">9367 3306 365 0,'0'0'13'15,"-10"13"4"-15,-4 3 1 16,-2 7 0-16,-5 6 0 0,1 4 0 16,1 1-2-1,4 4-8-15,4-10-81 0,14-8-6 16</inkml:trace>
  <inkml:trace contextRef="#ctx0" brushRef="#br0" timeOffset="1460.0146">9748 3529 350 0,'0'0'7'0,"-5"-12"5"0,5 12 4 15,-5-12 1-15,5 12 2 16,-8-10 1-16,8 10 0 15,-12-3 1-15,12 3-7 0,-11 4-5 16,11-4-3-16,-7 9-6 16,7-9 0-16,-4 9 0 0,4-9 0 15,0 0 0 1,0 0 0-16,0 0 0 0,0 0 0 15,-11 0 0 1,11 0 0-16,-17 0 0 0,7 0 0 16,-2 6 0-16,0 1 0 15,-3 0 0-15,2 5 0 0,-2 2 0 16,1 4 0-16,-1 4 0 15,4 2 0-15,1 2 0 16,3 3 0-16,4-1 0 0,3-5 0 16,10-6 0-1,6-7 0-15,7-8 0 0,5-2-2 16,5-9 1-16,1-2 1 15,3 2 0-15,3 2 0 16,-1 7 0-16,0 12 0 0,-1 12 1 16,-7 10 1-16,-1 10-2 15,-7 7 0-15,-6 9 0 0,-9 2 0 16,-8 4 0-1,-11 1 0-15,-11-1 0 0,-11-5 0 16,-5-7 0 0,0-5-7-16,17-22-72 0,-20-10-3 15</inkml:trace>
  <inkml:trace contextRef="#ctx0" brushRef="#br0" timeOffset="2220.0222">10283 3631 335 0,'0'0'8'0,"0"0"4"0,-4-10 4 15,4 10 3 1,-8-9 0-16,8 9 1 0,-11-10 1 15,11 10 0-15,-11-10-7 0,11 10-4 16,-12-12-4-16,12 12-1 16,-14-14-3-16,8 5 1 0,-1-2-3 15,1 2 0 1,-2-1 0-16,0 0 0 0,2 1 0 15,6 9 0 1,-15-13 0-16,15 13 0 0,-12-7 0 16,12 7 0-16,-10-1 0 15,10 1 0-15,-10 0 0 0,10 0 0 16,-9 0 0-16,9 0 0 15,-13 5 0-15,13-5 0 16,-20 14 0-16,10 0 0 0,-1 4 0 16,-1 4 0-1,4 3 0-15,0 2 0 0,7-1 0 16,1-2-2-1,11-6 1-15,4-5 0 0,6-7 1 16,5-2-1-16,3-3 1 0,2 2 0 16,-1 4-1-16,2 7 1 15,-2 7 0-15,-4 4-1 0,-2 3 1 16,-3 1-1-1,-4-3-1-15,-5-13-3 0,2-10-13 16,-7-17-58 0,-3-23-4-16</inkml:trace>
  <inkml:trace contextRef="#ctx0" brushRef="#br0" timeOffset="2400.024">10501 3057 431 0,'0'19'7'15,"0"15"0"-15,0 19 3 16,0 14-1-16,7 9 1 0,1 10 0 15,4 6 0 1,2 4-1-16,5-18-11 0,8-11-35 16,-3-17-40-1,-1-12-5-15</inkml:trace>
  <inkml:trace contextRef="#ctx0" brushRef="#br0" timeOffset="2590.0259">10329 3641 462 0,'0'0'1'0,"0"0"1"16,0 0 2-16,16 4 1 0,3-4 1 16,11-2-1-1,9-4 1-15,15-4-1 0,7-8-10 16,3-3-69-16,20 0-4 15</inkml:trace>
  <inkml:trace contextRef="#ctx0" brushRef="#br0" timeOffset="2970.0297">11058 3820 390 0,'0'0'0'0,"-4"-6"-3"0,-1-8-10 16,-3-15-42-1,4-4-12-15</inkml:trace>
  <inkml:trace contextRef="#ctx0" brushRef="#br0" timeOffset="3110.0311">10903 3401 430 0,'0'0'9'0,"-18"13"2"16,5 3 0-16,-3 4 1 0,0 1 0 15,-1 0-1-15,3 3 0 16,2-3-7-16,12-5-4 16,0-16-17-16,23 4-62 0,3-4-3 15</inkml:trace>
  <inkml:trace contextRef="#ctx0" brushRef="#br0" timeOffset="3370.0337">11118 3688 401 0,'0'0'6'16,"0"12"1"-16,0 1 0 15,0 1 1-15,3 5 1 0,3 0-3 16,1 1 2-16,7 0 0 15,2-8-5-15,6-8-2 16,2-5 0-16,3-16 0 0,-3-7 0 16,-1-9 1-1,-2-7 0-15,-10-7 3 0,-4 1 1 16,-7 3 1-16,-6 7 1 15,-8 7-1-15,-5 9 0 16,-1 14-7-16,-2 6 0 0,2 16 0 16,4 5 0-16,6 6 0 15,3-3 0-15,7 6-9 0,3 3-53 16,11-13-21-1,4-8 0-15</inkml:trace>
  <inkml:trace contextRef="#ctx0" brushRef="#br0" timeOffset="3670.0367">11460 3747 388 0,'0'0'4'0,"0"0"2"15,0 0-1 1,0 0 1-16,-6 9 2 0,6-9 0 16,0-9 0-16,3-7 0 15,4-7-4-15,3-5-1 16,1-4-1-16,1-2 1 0,3 2 0 15,1 8-1-15,1 9 0 16,0 15 1-16,2 12 1 0,-1 15-1 16,-1 8 1-1,2 8-1-15,-2 7-7 0,-7 11-61 16,1-18-10-1</inkml:trace>
  <inkml:trace contextRef="#ctx0" brushRef="#br0" timeOffset="4330.0432">12540 3837 402 0,'0'0'5'16,"0"9"3"0,0-9 1-16,-1 14 1 0,1-14 0 15,0 0 1 1,0 0 0-16,-8-10 0 0,2-15-4 15,0-8-3-15,2-5-2 0,-1-3 1 16,1 2-2-16,2 4 0 16,2 5 0-16,6 5-1 15,7 11 1-15,8 8-1 16,5 4 1-16,6 2-2 0,5 0-3 15,10 1-19 1,13-1-52-16,-11 4-5 0</inkml:trace>
  <inkml:trace contextRef="#ctx0" brushRef="#br0" timeOffset="4590.0459">13007 3696 372 0,'0'0'1'0,"0"0"2"15,0 0 0-15,10-11 1 0,0-2 0 16,2-3 0-1,-1-5 0-15,5-5 2 0,-4-3 2 16,-2-5 2-16,-2 5 3 0,-8 0 3 16,0 9-1-1,-10 7 1-15,-3 9 0 0,-5 9 0 16,-1 15-16-16,0 11 0 15,3 5 0-15,5 7 0 16,8 1 0-16,7-2 0 16,13-9 0-16,19-6-22 0,5-9-59 15,6-11-4 1</inkml:trace>
  <inkml:trace contextRef="#ctx0" brushRef="#br0" timeOffset="5290.0529">13574 3655 386 0,'0'0'7'16,"0"0"3"-16,0 0 3 15,0-7 1-15,0 7 3 16,0-10 0-16,0 10 1 16,-2-13 0-16,2 13-7 0,-7-12-11 15,7 12 0 1,-9-17 0-16,3 8 0 0,-1 0 0 15,0-1 0-15,0 0 0 0,0 0 0 16,1 0 0 0,6 10 0-16,-13-12 0 0,13 12 0 15,-10-9 0-15,10 9 0 16,0 0 0-16,-13-5 0 0,13 5 0 15,-13 0 0 1,13 0 0-16,-14 2 0 0,14-2 0 16,-17 8 0-1,4 1 0-15,1 1 0 0,-3 2 0 16,0 3 0-16,2 4 0 0,1 0 0 15,3 1 0-15,6-1 0 16,3 0 0-16,10-4 0 16,8-7 0-16,8-3 0 15,4-5 0-15,4 0 0 0,1 0-2 16,-1 0-1-1,-2 4-1-15,-6 8 1 0,-4 5 1 16,-10 7 1-16,-3-2 1 0,-4 2-3 16,-4-7-10-1,-1-17-62-15,0 0-3 0</inkml:trace>
  <inkml:trace contextRef="#ctx0" brushRef="#br0" timeOffset="5760.0576">13990 3563 345 0,'0'0'5'0,"0"0"3"0,0 0 2 16,0-10 0-1,0 10 3-15,-5-16 2 0,0 8 2 16,5 8 0-16,-12-12-3 0,12 12-2 16,-17 11 0-1,9 9 0-15,-2 7-1 0,3 10-4 16,3 1-4-1,4 0-3-15,0-1 0 0,8-5 0 16,7-9 0-16,10-12 0 16,1-14-3-16,7-23-61 0,0-3-19 15,-5-8 1 1</inkml:trace>
  <inkml:trace contextRef="#ctx0" brushRef="#br0" timeOffset="5910.0591">14183 3299 397 0,'0'8'7'15,"0"10"3"1,0 10 1-16,1 9 0 0,4 9 2 15,2 6-1-15,5 6 0 16,1 3-2-16,7-1-11 0,-6-10-26 16,6-4-49-1,-2-9-1-15</inkml:trace>
  <inkml:trace contextRef="#ctx0" brushRef="#br0" timeOffset="6080.0608">14091 3643 427 0,'0'0'2'0,"0"0"2"16,0 0 1-16,14 10-2 16,7-8 3-16,9-2-3 15,14-3-21-15,19-4-51 0,4-4-2 16</inkml:trace>
  <inkml:trace contextRef="#ctx0" brushRef="#br0" timeOffset="6580.0658">14705 3793 478 0,'0'0'3'0,"0"0"1"15,-11 5 0-15,11-5 0 16,-9 0-1-16,9 0-3 0,-8-27-4 16,7 2-10-16,0-16-13 15,1-8-12-15,-3-10-2 0,-2 1 12 16,-1 6 15-1,-7 7 9-15,0 16 8 0,-9 10 12 16,0 19 12 0,-3 7 10-16,5 17 1 0,1 1-13 15,8 0-14-15,10-4-6 16,1-7-8-16,14-3-15 0,8-7-25 15,7-2-34-15,3 2-2 16</inkml:trace>
  <inkml:trace contextRef="#ctx0" brushRef="#br0" timeOffset="6800.068">14782 3728 431 0,'0'0'3'16,"0"0"1"-16,5 11 0 0,-5-11 1 15,15 6 1 1,0-6 0-16,1-11 0 0,4-5 0 16,0-6-2-16,-1-7-1 15,0-1 1-15,-4-3 3 16,-7 4 0-16,-7 5 0 0,-3 10 1 15,-12 9-8-15,-4 5 0 16,-1 11 0-16,-3 5 0 0,4 5 0 16,3 0 0-1,10-1 0-15,5-4 0 0,13-3-13 16,14-4-69-1,-3-7-2-15</inkml:trace>
  <inkml:trace contextRef="#ctx0" brushRef="#br0" timeOffset="7030.0703">15049 3656 313 0,'0'0'6'16,"0"0"5"0,7-6 0-16,-2-2 0 0,3-4 2 15,0-6 0 1,7-2 1-16,2-2 0 0,-4 0-4 15,4 5-1-15,1 8-1 0,2 9 1 16,-2 6 0-16,0 12 0 16,-4 7 0-16,-3 8-1 15,4 1-5-15,-8-2-14 16,-7-1-62-16,7-2-4 0</inkml:trace>
  <inkml:trace contextRef="#ctx0" brushRef="#br0" timeOffset="7510.0751">14992 2741 254 0,'0'0'2'15,"12"14"1"-15,9 2 1 0,8 6-2 16,10 8 1 0,10 9 0-16,11 8 3 0,11 11 3 15,1 3 3-15,7 7 3 16,-6 5 5-16,-4 2 2 0,-10 2 4 15,-9 3 3 1,-20 4 0-16,-14-2-2 0,-18 3-4 16,-17 2-3-1,-17-4-18-15,-7-3-2 0,-2-10 0 16,-4-12 0-16,12-8-10 0,1-17-71 15,10-14-4 1</inkml:trace>
  <inkml:trace contextRef="#ctx0" brushRef="#br0" timeOffset="9300.093">9022 4932 402 0,'0'0'3'16,"0"0"0"-1,0 0 3-15,0 0 3 0,0 0 1 16,0 0 2-16,0 0 1 0,0 0-1 16,0 0-1-1,-9 3-1-15,7 12-3 0,0 8-3 16,1 9 0-16,1 12-2 15,-1 10-1-15,1 14 1 0,1 10-2 16,3 7 0 0,3 10 0-16,0 4 0 0,3 2 0 15,-2 3 0 1,3 0 0-16,-2-7 0 0,-1-5 0 15,1-5 0-15,-4-9 0 0,0-12 0 16,-2-10 0-16,-1-11 0 16,-2-10 0-16,0-9 0 0,0-7 0 15,0-5 0 1,-3-5 0-16,3-9 0 0,-9 10 0 15,9-10 0 1,-16 5 0-16,4-5 0 0,-2 0 0 16,-2 0 0-16,-5-2 0 15,0-7 0-15,-2-4 0 0,-3-6 0 16,-2-5 0-16,2-8 0 15,-2-3 0-15,2-3 0 16,1 2 0-16,5 3 0 0,0 5 0 16,7 5 0-1,2 5 0-15,2 9 0 0,9 9 0 16,-4 5 0-1,5 14 0-15,10 8 0 0,7 12 0 16,6 9 0-16,7 7 0 0,3 8 0 16,4 0 0-16,1 1 0 15,0-2 0-15,-3-6 0 0,-4-8 0 16,-5-9 0-1,-3-6 0-15,-5-12 0 0,-2-8 0 16,-3-13 0 0,0-20 0-16,1-15 0 0,3-18 0 15,0-5 0-15,3-5 0 16,1-5 0-16,7 13-3 0,4 5-78 15,-5 11-3-15</inkml:trace>
  <inkml:trace contextRef="#ctx0" brushRef="#br0" timeOffset="9950.0995">9648 5399 358 0,'0'0'7'0,"0"0"1"16,0 0 2-16,0 0 1 0,0 0 3 15,0-7 2 1,15 0 1-16,8 1 1 0,16 1-7 16,11-3 0-1,14 3-1-15,10 2-2 0,11-2-2 16,6 3-3-16,3 2 0 15,2 0-5-15,-2 3-7 0,-12 1-14 16,-9 1-56-16,1 5-3 16</inkml:trace>
  <inkml:trace contextRef="#ctx0" brushRef="#br0" timeOffset="10400.104">10242 5411 406 0,'0'0'7'15,"0"0"3"-15,-12-4 2 0,12 4 1 16,-12 2 0-16,3 13 1 0,-1 8 1 16,0 9 0-1,3 13-9-15,1 7-6 0,1 8 0 16,2 2 0-1,4 5 0-15,7-5-75 0,11-11-8 16</inkml:trace>
  <inkml:trace contextRef="#ctx0" brushRef="#br0" timeOffset="10990.1099">10762 5688 347 0,'0'0'8'0,"-10"2"2"0,10-2 4 16,-8 19 1-16,6 0 0 16,2 6 1-16,0 4 1 0,6 2 0 15,5 1-7 1,2-2-3-16,1-5-1 0,1-7-1 15,-3-12 0-15,-4-7-2 0,-2-14 0 16,-4-7 0 0,-2-10-1-16,0-6-1 0,-3-5 0 15,0 1-1 1,2 3-1-16,1 5 0 0,3 5 1 15,8 7-1-15,5 12 1 16,5 4-1-16,6 4 1 0,4 1-5 16,5 1-12-1,0 0-59-15,6 0-3 0</inkml:trace>
  <inkml:trace contextRef="#ctx0" brushRef="#br0" timeOffset="11560.1155">11470 5607 435 0,'0'0'5'16,"0"0"2"-1,-9-2 1-15,9 2 1 0,-8-2 1 16,8 2 0-16,-12-5 1 16,12 5 0-16,-11-9-6 0,11 9-5 15,-9-10 0 1,9 10 0-16,-11-10 0 0,11 10 0 15,-11-8 0-15,11 8 0 0,-14-2 0 16,14 2 0 0,-17 0 0-16,9 0 0 0,-2 0 0 15,2 3 0 1,8-3 0-16,-14 5 0 0,14-5 0 15,-15 7 0-15,15-7 0 16,-15 4 0-16,15-4 0 0,-14 10 0 16,14-10 0-1,-14 11 0-15,14-11 0 0,-16 16 0 16,6-4 0-16,3 3 0 0,-3 4 0 15,3 2 0 1,-1 4 0-16,3 2 0 0,5 1 0 16,0-3 0-16,7-1-2 15,6-10 1-15,4-6-1 0,4-6 1 16,2-7-1-1,2-8 1-15,0-3 0 0,-1 2 0 16,-1 6 1-16,-4 5 0 0,-1 4 0 16,-3 12 0-1,-1 6-3-15,-2 2-4 0,3 6-8 16,-6-10-24-1,1-3-39-15,2-8-1 0</inkml:trace>
  <inkml:trace contextRef="#ctx0" brushRef="#br0" timeOffset="11820.1182">11579 5618 401 0,'0'0'5'0,"0"16"2"16,1 1 1 0,1 6 1-16,3 3 0 0,3 5 1 15,3 0 0 1,6 0-1-16,1-8-4 0,2-9-3 15,-1-12-4-15,1-9 0 16,-4-10-1-16,-1-12-1 0,-4-6 0 16,0-2 0-1,-1 4 0-15,-2 5 4 0,3 8 1 16,-1 12 1-16,3 8 2 0,4 14 0 15,-1 8 0 1,3 11-3-16,-4 4-49 0,8-4-25 16,2-3-3-16</inkml:trace>
  <inkml:trace contextRef="#ctx0" brushRef="#br0" timeOffset="12340.1234">12275 5594 415 0,'0'0'7'15,"-15"0"1"-15,3 0 1 0,1 1 1 16,-6 2 0-16,-2 2-1 0,-1 2 1 15,-3 0 0 1,9 3-8-16,2 0-1 0,5 2-2 16,7 0 0-16,5 1-1 15,10 2 1-15,5 0 0 0,5 2-1 16,2 4 2-1,1 1 1-15,-6 1 1 0,-4 4 0 16,-9 4 2-16,-9-2 0 0,-6 0-1 16,-13 0 0-1,-4-2-2-15,-5-11-3 0,1-8-6 16,-2-13-13-16,9-20-53 15,8 4-7-15</inkml:trace>
  <inkml:trace contextRef="#ctx0" brushRef="#br0" timeOffset="12620.1262">12683 5946 412 0,'0'0'9'16,"0"0"1"-16,0 10 1 0,0-10 1 15,-17 0 0 1,3-12-1-16,-1-10 1 0,-6-12-1 15,-4-15-8-15,4-15-2 16,-1-14-1-16,2-6-2 0,5-4 1 16,1 4 0-1,6 4 0-15,6 7 0 0,2 13 0 16,5 10 0-16,4 13 0 0,7 8 1 15,5 9 0 1,5 5 0-16,4 4-2 0,4 11-4 16,1 0-16-16,-8 14-54 15,8 8-4-15</inkml:trace>
  <inkml:trace contextRef="#ctx0" brushRef="#br0" timeOffset="12810.1281">12361 5666 425 0,'0'0'4'0,"0"0"0"0,0 0 1 16,0 0 2-16,8-3 2 16,10-4-1-16,5-3 1 15,10 0 0-15,12-2-4 16,7-5-6-16,14 4-34 0,2-3-40 15,3 6-3-15</inkml:trace>
  <inkml:trace contextRef="#ctx0" brushRef="#br0" timeOffset="13310.1331">13031 5903 388 0,'0'0'4'0,"0"0"1"16,0 13-1-16,0-13 2 16,14 5 0-16,0-5 1 15,0-5 0-15,5-8 0 16,0-9-3-16,3-9-2 0,-4-3 2 15,-7-6 1-15,-2 2 2 0,-9 1 2 16,-4 8 0 0,-11 6 0-16,-6 14 2 0,-6 9-1 15,0 5-3 1,0 16-7-16,4 5 0 0,6 6 0 15,6-3 0-15,11 0 0 16,5-8 0-16,19-1-35 0,4-8-45 16,4-7-3-1</inkml:trace>
  <inkml:trace contextRef="#ctx0" brushRef="#br0" timeOffset="13530.1353">13463 5892 400 0,'0'0'6'15,"-5"0"3"-15,-5-1 3 0,-2-6 1 16,-3-6 1-16,-3-4 0 16,0-4-1-16,2-6 1 15,6-3-6-15,1-4-4 0,9-1-2 16,2 3-2-1,16 2-3-15,4 0-9 0,11 1-66 16,3 11-2-16</inkml:trace>
  <inkml:trace contextRef="#ctx0" brushRef="#br0" timeOffset="14230.1423">13730 5678 239 0,'0'0'7'16,"0"0"3"-16,0 0 3 0,0 0 1 15,-10 4-1-15,10-4 1 16,0 0 2-16,0 0 0 15,-2 10-4-15,2-10-4 16,0 15-1-16,0-1-1 0,0 3 0 16,0 9 0-16,3 0-3 0,2 5-1 15,1-5 0 1,1 1-1-16,1-5 0 0,5-10 1 15,-2-8-1 1,4-13 0-16,0-11 0 0,3-14-1 16,3 1 0-16,-1-4-1 15,3 4 0-15,-3 8-1 0,2 13 1 16,-2 12 0-1,2 6 2-15,-4 13 2 0,2 2-1 16,-2 1 2-16,1-5 1 0,0-10 1 16,0-7 0-1,0-11 0-15,1-8-2 0,-1-3 2 16,3-2-2-16,-1 6 2 15,0 9 1-15,3 8-1 16,0 8 0-16,1 13 0 16,1 8-1-16,-1 7-13 0,9-1-63 15,-9-4-4-15</inkml:trace>
  <inkml:trace contextRef="#ctx0" brushRef="#br0" timeOffset="14640.1464">15147 5825 504 0,'0'0'1'16,"0"0"0"-16,-9 0-1 0,9 0-2 16,-14-22-6-1,10 1-8-15,-5-14-8 0,6-8-7 16,-6-3-2-16,9-7 7 15,0 7 15-15,0 5 8 16,0 12 8-16,-6 11 10 16,6 18 9-16,-17 3 6 0,10 15 0 15,-3 4-10-15,2-4-18 0,6 0-26 16,11-9-52-1,2-7-2-15</inkml:trace>
  <inkml:trace contextRef="#ctx0" brushRef="#br0" timeOffset="14880.1488">15323 5821 389 0,'0'0'3'0,"0"0"0"0,0 0 0 16,0 0 0-16,0-12 0 0,2-6-1 15,2-6-1 1,4-5 0-16,3-5-3 0,1 0-1 15,5 6 2 1,0 4 2-16,1 10 2 0,0 14 2 16,0 9 1-16,0 15 1 15,-4 5 0-15,5 2-3 0,-4-7-21 16,4-3-52-1,-1-9-2-15</inkml:trace>
  <inkml:trace contextRef="#ctx0" brushRef="#br0" timeOffset="15050.1505">15706 5044 481 0,'0'0'3'0,"0"14"1"0,0 13 0 16,0 12 1-16,0 11 0 16,2 16 2-16,2 7-5 15,7 11-2-15,5 3 0 0,2-6 0 16,8-7 0-16,-3-16-24 15,5-5-55-15,-4-12-4 0</inkml:trace>
  <inkml:trace contextRef="#ctx0" brushRef="#br0" timeOffset="15400.154">15681 5559 400 0,'0'0'5'15,"0"0"1"-15,5-2 2 16,7 2 0-16,6-3 1 0,7 1 1 15,6 2 0 1,7 0 0-16,9 2-4 0,-2 8-1 16,4 3-2-1,-7 8 1-15,-2 4-1 0,-5 3 0 16,-6 3 0-16,-7 1-1 15,-3-4-1-15,-3-6 1 0,-1-7-1 16,0-10 0-16,-1-7-1 16,2-17 0-16,-3-11 0 15,-2-8 0-15,-5-3 1 0,-6-1 0 16,-1 1 1-1,-13 8 1-15,-7 11 1 0,-4 14-4 16,-6 8 0-16,2 13 0 16,0 7 0-16,8 13-26 15,15-4-54-15,-1 2-1 0</inkml:trace>
  <inkml:trace contextRef="#ctx0" brushRef="#br0" timeOffset="15910.1591">17619 5842 423 0,'0'0'5'0,"0"0"0"0,-9 0 0 16,-2-9-1 0,1-15 1-16,-4-14-1 0,-2-15 0 15,-2-19-1-15,2-15-5 0,2-12 1 16,5-2 0-16,3 6 2 15,5 6 1-15,3 12 3 0,9 13 1 16,12 16 2 0,4 13 1-16,9 11 0 0,5 8-1 15,9 1 1 1,5 6-9-16,7 3 0 0,3 2 0 15,-3 3 0-15,-1 2-25 16,0 4-55-16,-16 8-3 0</inkml:trace>
  <inkml:trace contextRef="#ctx0" brushRef="#br0" timeOffset="16150.1615">17476 5407 451 0,'0'0'1'0,"0"0"3"16,7 0-1-16,7 0 2 0,8-5-1 16,10 1 1-16,10-3 0 15,11-2 0-15,9 0-1 0,10-1-3 16,4 1-3-1,2 5-9-15,-13 6-51 0,4 4-17 16</inkml:trace>
  <inkml:trace contextRef="#ctx0" brushRef="#br0" timeOffset="16360.1636">17672 5872 465 0,'0'0'4'16,"0"0"0"-16,0 0 1 0,7 11 1 16,8-11 1-16,10 0-1 0,11-8 1 15,12-1-2 1,9-10-8-16,19 0-38 0,3-3-36 15,5-2-4-15</inkml:trace>
  <inkml:trace contextRef="#ctx0" brushRef="#br0" timeOffset="16700.167">18574 5833 490 0,'0'0'3'16,"-9"8"0"-16,9-8 0 0,-15 11-1 15,5-9-4 1,10-2-18-16,0 0-56 0,-1-19-2 16</inkml:trace>
  <inkml:trace contextRef="#ctx0" brushRef="#br0" timeOffset="17300.173">19220 5542 405 0,'0'0'7'0,"-10"0"0"0,10 0 4 16,-18 0 0-1,4 0 0-15,-2 3 2 0,-5 1 0 16,-2 1 1-16,2 7-7 0,1 0-1 16,3 4-3-16,6 3 0 15,7 5-5-15,4 0-3 0,11 5-11 16,10-3-28-1,9-3-35-15,6 0-1 0</inkml:trace>
  <inkml:trace contextRef="#ctx0" brushRef="#br0" timeOffset="17580.1758">19419 5711 453 0,'0'0'4'0,"-6"11"-1"16,1 3 2-16,1 2 1 15,3 2-1-15,1-1 0 16,1-1 0-16,6-2 1 0,6-8-4 15,6-6 0 1,3-12-1-16,-1-8-1 0,-3-8 1 16,-6-6 1-16,-5-3-1 0,-7 1 2 15,-8 3 0 1,-7 4 1-16,-7 10-4 0,-2 12 0 15,-2 7 0-15,4 8 0 16,6 12 0-16,4 1 0 0,12 6-9 16,-2 2-69-1,9-15-4-15</inkml:trace>
  <inkml:trace contextRef="#ctx0" brushRef="#br0" timeOffset="17770.1777">19591 5059 484 0,'-4'13'3'0,"3"12"1"0,-1 11 2 16,2 17-1 0,0 9 1-16,3 7-3 0,7 9-3 15,5 2 0-15,6-8 0 0,2-16 0 16,11-6-26-1,-3-18-54-15,0-10-3 0</inkml:trace>
  <inkml:trace contextRef="#ctx0" brushRef="#br0" timeOffset="17920.1791">19982 5797 482 0,'0'0'2'0,"0"0"-2"0,-5-6-1 15,5-3-19 1,2-13-55-16,-2-10-3 0</inkml:trace>
  <inkml:trace contextRef="#ctx0" brushRef="#br0" timeOffset="18050.1805">19858 5283 511 0,'-14'0'0'0,"-2"8"0"15,-1-3 0-15,1 3 0 0,3 0 0 16,2-7 0-16,11-1-17 0,15 4-65 16,9-8-3-1</inkml:trace>
  <inkml:trace contextRef="#ctx0" brushRef="#br0" timeOffset="19990.1998">9009 7458 384 0,'0'0'6'16,"0"0"2"-1,-4 10 2-15,0 0 2 0,-1 4 0 16,1 5 0-16,-3 10 1 15,4 13 1-15,0 11-7 0,3 15 0 16,9 11-3-16,5 12 1 16,5 8-1-16,3 3 0 15,3-1-1-15,-1-4 1 0,0-11-2 16,-4-8-2-1,-3-15 0-15,-6-12 0 0,-4-8 0 16,-5-11 0-16,-2-8 0 16,0-5 0-16,-9-6 0 15,-1-4 0-15,-3-9 0 0,-4 0 0 16,-2-12 0-16,-3-5 0 15,-6-7 0-15,-3-7 0 0,-2-3 0 16,-5-6 0 0,3 4 0-16,-2 0 0 0,1 6 0 15,3 6 0 1,3 8 0-16,5 7 0 0,5 7 0 15,6 5 0-15,6 10 0 16,8 7 0-16,2 6 0 0,12 8 0 16,9 5 0-16,7 7 0 15,7 4 0-15,6 6 0 16,4 2 0-16,3 0 0 0,0 0 0 15,-1-7 0 1,-6-7 0-16,-3-10 0 0,-5-10 0 16,-6-18 0-16,-3-12 0 15,-7-23 0-15,1-17 0 16,-3-10 0-16,3-7 0 15,-2-2 0-15,4-3 0 0,2 6 0 16,-4 3-17-16,-4 13-63 0,12 12-2 16</inkml:trace>
  <inkml:trace contextRef="#ctx0" brushRef="#br0" timeOffset="20840.2084">10679 7662 386 0,'0'0'6'0,"-9"0"2"16,-2 0 1-16,-7 0 2 0,-4 0 1 15,-7 0 0 1,-3 7 1-16,-6 4 0 0,-3 5-5 15,0 3-2 1,6 2-3-16,7 4-1 0,8 4-1 16,13-2-1-16,7-1-1 15,18-1 0-15,14-5 0 0,9 2 0 16,10-4 0-1,6 2 0-15,-2-3 1 0,0 4 1 16,-8 6 2-16,-12 2 1 0,-10 7 3 16,-18 5 1-1,-7 5-4-15,-22-3-4 0,-12 2 0 16,-11-7 0-16,-8-7 0 15,-3-9 0-15,-2-13 0 0,10-1 0 16,-2-3-71 0,16-7-16-16</inkml:trace>
  <inkml:trace contextRef="#ctx0" brushRef="#br0" timeOffset="21540.2154">11092 8120 371 0,'0'0'3'0,"0"0"0"15,7 7 3 1,3-7 0-16,2-5 1 0,2-6-1 16,2-5 1-16,1-4 0 0,-1-5-1 15,-3-3 0 1,-3-4 0-16,-7 6 1 0,-3 2 3 15,-7 8 0-15,-8 7 1 16,-5 9 0-16,-1 8 0 0,-3 14-1 16,-1 10-3-1,5 9-7-15,4 1 0 0,8 2 0 16,8-4 0-16,8-5 0 0,14-11 0 15,13-5-9 1,13-15-73-16,2-7-2 0</inkml:trace>
  <inkml:trace contextRef="#ctx0" brushRef="#br0" timeOffset="22010.2201">11702 7918 383 0,'0'0'5'15,"0"0"4"-15,-9 1 2 0,-2 4 1 16,-2 2 2-16,-4 2 1 0,-3 4 1 15,-3 6 2 1,-2 2-5-16,4 8-3 0,2 1-5 16,6 3-5-16,7 2 0 15,6-4 0-15,10-3 0 16,14-6 0-16,4-9 0 15,8-6 0-15,4-7 0 0,6-22-65 16,-3 9-19 0</inkml:trace>
  <inkml:trace contextRef="#ctx0" brushRef="#br0" timeOffset="28120.2812">11294 7354 228 0,'0'0'10'0,"0"0"6"15,0 0 5-15,-10-4 4 16,10 4 2-16,0 0 0 16,0 0 3-16,0 0-1 0,0 0-9 15,-7 13-6-15,5 12-5 16,0 12-3-16,1 12-2 0,0 15-2 15,1 13-1 1,-1 12 1-16,1 7-1 0,0 1 1 16,0-4-2-1,6-2-8-15,-5-14-32 0,6-7-36 16,4-12-2-16</inkml:trace>
  <inkml:trace contextRef="#ctx0" brushRef="#br0" timeOffset="28690.2869">11572 8064 326 0,'0'0'6'0,"0"0"2"16,0 12 3-16,0-12 0 0,13 14 2 15,-3-9 1-15,4 1-1 16,2-4 0-16,3-2-4 0,1-8-4 16,-2-4 0-1,-4-6-1-15,-2-2-2 0,-7-5 1 16,-5 1-1-1,-2-2 1-15,-9 3-1 0,-3 4-1 16,-2 5 1-16,-1 6-1 16,0 7 0-16,2 3 0 0,2 10-1 15,5 9-1-15,0-4-8 16,8-17-59-16,1 23-7 15</inkml:trace>
  <inkml:trace contextRef="#ctx0" brushRef="#br0" timeOffset="29120.2912">12056 7918 324 0,'0'0'7'16,"0"0"2"-1,-12-12 3-15,12 12 1 0,-14-7 3 16,3 5 0-16,-1 2 1 16,-1 9 0-16,1 10-4 0,1 9-2 15,2 7-2-15,2 0-1 16,5 6-1-16,2-3-1 15,10-5-1-15,4-8-2 0,8-8-3 16,3-15-7 0,6-4-24-16,-1-16-48 0,1-8-1 15</inkml:trace>
  <inkml:trace contextRef="#ctx0" brushRef="#br0" timeOffset="29340.2934">12276 7618 336 0,'0'0'7'16,"2"20"3"-1,1 4 2-15,1 12 2 0,5 12 0 16,2 10-1-16,4 8 0 0,3 7 0 15,3-1-7-15,-3-9-15 16,6-19-54-16,-2 4-8 0</inkml:trace>
  <inkml:trace contextRef="#ctx0" brushRef="#br0" timeOffset="29610.2961">12109 7974 430 0,'0'0'5'15,"0"0"2"1,0 0 2-16,0 0 2 0,14 3 0 15,2-3 2-15,8 0 0 16,5-3-1-16,9-4-12 16,6-6 0-16,3-4 0 0,5-6 0 15,9 1-14-15,-3-2-68 16,-4 2-3-16</inkml:trace>
  <inkml:trace contextRef="#ctx0" brushRef="#br0" timeOffset="30660.3066">13457 8115 333 0,'0'0'4'0,"0"0"3"15,0 0 2-15,11 0 1 16,-11 0 2-16,17-11 0 0,-9 0 0 16,2-7 0-1,-2-6-3-15,-4-2-2 0,-4-5-1 16,-1 1 1-1,-10 1 0-15,-1 7 1 0,-6 6 1 16,-3 9 0-16,0 7-1 16,0 12 0-16,3 7-3 0,2 7 0 15,6 5-2-15,6-2-3 0,5-3-3 16,10-7-9-1,12-6-32-15,5-5-37 0,4-8 1 16</inkml:trace>
  <inkml:trace contextRef="#ctx0" brushRef="#br0" timeOffset="30980.3098">13729 8122 323 0,'0'0'7'15,"0"0"3"-15,0 0 1 16,0 0 0-16,0-11 2 0,0-5-1 15,0-10-1-15,1-6 0 16,5-2-8-16,1-5-2 0,4 3-1 16,-1 7 1-1,5 11 1-15,2 12 0 0,2 10 2 16,0 14 0-1,-2 12 1-15,-4 5 0 0,1 7-13 16,2-4-62-16,-7-5-1 16</inkml:trace>
  <inkml:trace contextRef="#ctx0" brushRef="#br0" timeOffset="31790.3179">14861 7865 338 0,'0'0'4'0,"0"0"2"15,-1 10 1-15,1-10 1 16,-2 13 2-16,2-1 0 15,0 3 0-15,2 8 1 16,1 1-2-16,1 4-3 0,1 2 1 16,1 0-2-16,1-4 0 0,-1-4-1 15,0-6 0 1,-6-16-1-16,15-3-1 0,-8-15-1 15,2-10 0 1,2-5-1-16,-1 0 1 0,3-1-2 16,0 7 2-16,1 12-1 15,3 10 1-15,1 6 0 0,2 17 0 16,3 3 1-16,0 3 0 0,0-3 0 15,1-6 0 1,-1-11 0-16,-3-8 0 0,-3-14-1 16,-1-8 0-1,-4-3 0-15,1-2 1 0,2 2 1 16,-2 9 1-16,4 11 1 15,1 9 0-15,0 14 0 0,2 8 1 16,0 7-1 0,-2 3 1-16,2 1-6 0,-3-6 0 15,3-3-16-15,-6 5-56 0,3-24-8 16</inkml:trace>
  <inkml:trace contextRef="#ctx0" brushRef="#br0" timeOffset="32100.321">15640 7977 394 0,'0'0'2'15,"9"0"1"1,0 0 1-16,2-3 0 0,5-9 1 15,1 0 0 1,2-6 0-16,2-3 2 0,-9-4 2 16,1 0-2-16,-12 3 2 15,-1 3 1-15,-7 9 0 0,-5 10-1 16,-3 5 1-16,0 18-3 0,4 9-1 15,2 6-3 1,8 1-1-16,1-1-2 0,14-5-6 16,3-15-18-1,-17-18-54-15,35 0-4 0</inkml:trace>
  <inkml:trace contextRef="#ctx0" brushRef="#br0" timeOffset="32310.3231">16073 7262 441 0,'0'16'5'0,"0"19"1"15,0 15 2-15,0 16 0 0,5 12 2 16,4 11-1 0,5 8 0-16,4 5 0 0,6-11-3 15,0-13-6-15,2-11 0 16,-3-17-7-16,0-12-7 15,-9-13-8-15,-3-12-6 16,-11-13-10-16,0-10-28 0,-7-13-16 16,-10-11-3-16</inkml:trace>
  <inkml:trace contextRef="#ctx0" brushRef="#br0" timeOffset="32440.3244">16007 7879 354 0,'0'0'11'0,"-12"18"5"15,0 0 4 1,-1 4 0-16,-2 6 0 0,2 4 2 16,1 0-1-16,5 2 0 15,7-7-15-15,11-6-6 16,14-12 0-16,12-7 0 0,6-13-12 15,-1-10-68-15,20 0-3 16</inkml:trace>
  <inkml:trace contextRef="#ctx0" brushRef="#br0" timeOffset="32860.3286">16547 8144 428 0,'0'0'4'0,"0"0"-2"16,-8-6 0-16,3-5-3 0,4-5-10 15,-3-13-10 1,0-6-14-16,-1-6 0 0,-1-5 9 16,3 2 16-16,-6 6 10 15,0 8 7-15,-7 9 12 16,1 14 11-16,-4 7 13 0,5 11 0 15,4 7-14-15,2-2-18 16,9 1-22-16,7 4-60 0,9-16-7 16</inkml:trace>
  <inkml:trace contextRef="#ctx0" brushRef="#br0" timeOffset="33370.3336">16784 7795 343 0,'0'0'6'0,"0"0"3"16,0 0 6-16,0 0 2 15,0 0 2-15,0 0 1 0,0 0 2 16,0 0 1 0,1 7-5-16,-1-7-5 0,0 0-7 15,-4 11-6 1,4-11 0-16,0 0 0 0,-10 3 0 15,10-3 0-15,0 0 0 16,-11-4 0-16,11 4 0 16,-8-8 0-16,8 8 0 0,0 0 0 15,-12-9 0-15,12 9 0 16,0 0 0-16,-10 0 0 0,10 0 0 15,0 0 0 1,-11 3 0-16,11-3 0 0,-8 5 0 16,8-5 0-1,0 0 0-15,-12 10 0 0,12-10 0 16,0 0 0-16,-12 14 0 0,12-14 0 15,-9 16 0-15,3-6 0 16,-3 2 0-16,3 5 0 0,-1 4 0 16,2-1 0-1,4 0 0-15,1-5 0 0,0-1 0 16,9-7-2-1,2-6 1-15,6-3 0 0,2-6-1 16,2 0 2-16,1 6 0 16,1 2 0-16,1 10 0 0,-3 9 0 15,3 7 1-15,-3 4-7 16,4-7-51-16,-6 4-21 15,-2-5-3-15</inkml:trace>
  <inkml:trace contextRef="#ctx0" brushRef="#br0" timeOffset="34320.3432">17485 7749 269 0,'0'0'8'16,"0"0"2"-16,0 0 3 0,0 0 1 15,-4-7 2 1,4 7-1-16,0 0 2 0,0 0 1 15,0 0-5 1,-10-6-4-16,10 6-1 0,0 0-2 16,0 0 0-16,0 0 0 15,0 0-1-15,-9 0 0 0,9 0-2 16,0 0 1-16,0 0-2 0,0 0 0 15,-11 0 0 1,11 0-1-16,0 0 0 0,0 0 0 16,-8-1 0-1,8 1 0-15,0 0-1 0,0 0 1 16,0 0-1-16,0 0 1 15,0 0 0-15,-6-8-1 0,6 8 1 16,0 0 0 0,0 0 0-16,0 9 0 0,1 10 1 15,5 3 1-15,2 4 1 0,2 1 0 16,2 3 0-1,1-3 0-15,3-6 1 0,2-8 0 16,0-11-2 0,2-4 0-16,0-9-1 0,-1 0 0 15,4 6 0-15,2 5-1 16,-1 8 1-16,3 13 0 0,-2 9-2 15,0 3 0 1,0 4 0-16,-2-2 0 0,-4-10 0 16,0-11 0-16,-4-13 0 0,-4-11 0 15,-3-15 0 1,-2-11 0-16,-1-9 0 0,1-4 0 15,-4-2 0-15,8-2-66 16,-2 19-17-16</inkml:trace>
  <inkml:trace contextRef="#ctx0" brushRef="#br0" timeOffset="34580.3458">18198 7974 454 0,'0'0'1'0,"0"0"-1"16,-13-5-3 0,6-8-14-16,-3 0-52 0,1-23-4 15</inkml:trace>
  <inkml:trace contextRef="#ctx0" brushRef="#br0" timeOffset="34680.3468">18078 7605 423 0,'0'0'6'16,"0"0"1"-16,-10 19 0 0,6-6 1 16,0 3-1-16,4-3-2 0,6 1-9 15,-3 9-59 1,14-23-12-16</inkml:trace>
  <inkml:trace contextRef="#ctx0" brushRef="#br0" timeOffset="34850.3485">18319 7336 463 0,'0'0'5'0,"-3"27"1"15,2 6 1-15,1 8 2 16,3 12-2-16,6 13 1 0,6 3-2 16,4 5-6-1,10-2 0-15,-4-13 0 0,10-24-72 16,-6 6-11-1</inkml:trace>
  <inkml:trace contextRef="#ctx0" brushRef="#br0" timeOffset="35030.3503">18316 7822 478 0,'0'0'4'0,"0"0"-1"0,0 0 1 15,0 0 1 1,11 0 0-16,11 0-1 0,9-10 1 15,8-5-7-15,19-9-49 16,1 1-28-16,2-2-2 16</inkml:trace>
  <inkml:trace contextRef="#ctx0" brushRef="#br0" timeOffset="35600.356">18597 7219 398 0,'0'0'6'0,"-4"27"3"16,4 6 0-16,0 16 1 0,4 12 1 16,4 10 1-16,5 14 0 15,1 6 1-15,5-4-6 16,1-9-2-16,-1-14-2 0,0-14 0 15,-3-18-1 1,1-18-1-16,-2-14 0 0,0-16-2 16,1-6 1-16,2-6 0 15,0 3-1-15,2 3 1 16,0 7 0-16,1 13 1 0,-2 7-1 15,0 16 2-15,-2 7-1 16,-1 5-1-16,-4-4-13 0,-10 2-65 16,13-3-1-1</inkml:trace>
  <inkml:trace contextRef="#ctx0" brushRef="#br0" timeOffset="36150.3615">19981 6984 425 0,'0'0'5'0,"-4"11"1"16,1 7 1-16,2 11 1 15,1 15 2-15,0 14-1 16,9 15 2-16,1 17 0 0,6 9-5 15,4 2-1-15,4 3-1 16,0-8 0-16,-2-10-4 0,-3-14 0 16,-1-16 0-1,-5-16 0-15,-6-15 0 0,-4-15 0 16,-3-10 0-1,-11-15 0-15,-7-10 0 0,-5-4 0 16,-6-1 0-16,-4-2 0 16,-4 8 0-16,-3 7 0 0,1 13 0 15,-1 9 0-15,3 16 0 16,6 10 0-16,3 5 0 15,11 2 0-15,10-4 0 0,9-1 0 16,17-15 0 0,17-7 0-16,11-11 0 0,15-12-76 15,12-8-8-15</inkml:trace>
  <inkml:trace contextRef="#ctx0" brushRef="#br0" timeOffset="36600.366">20449 8112 425 0,'0'0'7'15,"0"0"0"-15,0 0 1 16,-11 0 1-16,2-10 0 15,0-8 0-15,-3-8 0 0,-1-5 0 16,2-7-4 0,2-2-2-16,3 1 0 0,5 2-1 15,2 5 1-15,10 8 0 16,6 10-3-16,9 6 0 15,1 6-3-15,6 2-9 16,-1 0-22-16,6 2-45 0,0 6-3 16</inkml:trace>
  <inkml:trace contextRef="#ctx0" brushRef="#br0" timeOffset="36820.3682">20751 7763 391 0,'0'0'9'16,"0"0"3"-16,0 0 1 0,0 0 1 16,-2 12 1-1,1 3 1-15,1 3-1 0,0 7 1 16,6 0-9-16,5 0-4 0,0 0-3 15,4-6 0-15,4-11 0 16,3-8 0-16,3-10 0 0,0-10 0 16,-3-2 0-1,0-1 0-15,-1 3 0 0,-3 8 0 16,0 11 0-1,-1 9 0-15,-2 9 0 0,2 10-14 16,6 2-65-16,-3 1-3 16</inkml:trace>
  <inkml:trace contextRef="#ctx0" brushRef="#br0" timeOffset="37550.3755">21412 7693 456 0,'0'0'4'0,"0"0"0"0,-6-7 3 16,6 7 0-1,0 0 0-15,-13-6 2 0,13 6 0 16,-13-6-1-1,13 6-8-15,-15-4 0 0,6 3 0 16,-1 1 0-16,-7-2 0 16,1 1 0-16,-3 1 0 0,-2 4 0 15,-3 6 0-15,2 3 0 16,1 9 0-16,0 4 0 15,7 7 0-15,4 0 0 0,5 0 0 16,5-3 0 0,11-6 0-16,5-11 0 0,4-10 0 15,6-8 0-15,-1-15 0 16,0-4 0-16,-3-5 0 15,-3 0 0-15,-6 0 0 16,-3 7 0-16,-5 2 0 0,-3 8 0 16,-2 12 0-16,0 0 0 0,2 8 0 15,4 10 0 1,5 7 0-16,4 6 0 0,7 7 0 15,3 7 0 1,6 4 0-16,-1 3 0 0,3 6 0 16,-3 0 0-16,-8 1 0 15,-1 6 0-15,-11-2 0 0,-8 1 0 16,-5 0 0-16,-13 1 0 15,-12-2 0-15,-7-4 0 16,-9-2 0-16,2-12 0 0,-2-3 0 16,-1-15 0-1,10-13-56-15,1-1-28 0</inkml:trace>
  <inkml:trace contextRef="#ctx0" brushRef="#br0" timeOffset="39880.3988">9175 9595 306 0,'0'0'8'0,"0"0"6"0,0 0 1 16,0 0 3-16,0 0 4 15,-12-9-1-15,12 9 1 16,0 0 1-16,-9-3-7 0,9 3-4 15,0 0-4 1,0 0-1-16,0 0-1 0,-9 11-2 16,7 2-1-16,0 5 0 15,2 10 0-15,0 8-3 16,1 10 0-16,3 9 0 0,2 11 0 15,1 7 0-15,4 5 0 16,-1 6 0-16,2 1 0 0,-1-5 0 16,0 0 0-1,0-7 0-15,0-6 0 0,-2-8 0 16,-2-9 0-1,-3-9 0-15,2-7 0 0,-4-8 0 16,0-4 0-16,-2-5 0 16,0-5 0-16,-1-2 0 0,1-10 0 15,-13 11 0-15,5-11 0 16,-3 0 0-16,-2-4 0 15,1-6 0-15,-5 1 0 0,0-4 0 16,-5-2 0 0,1 0 0-16,-1 0 0 0,-1-2 0 15,-1-3 0-15,0 1 0 16,1-1 0-16,3-1 0 15,0 3 0-15,4-1 0 16,0 3 0-16,5 4 0 0,0 2 0 16,11 10 0-16,-9 0 0 0,9 5 0 15,8 14 0 1,9 7 0-16,7 9 0 0,7 7 0 15,6 6 0 1,4 0 0-16,5 3 0 0,2-8 0 16,-1-4 0-16,-5-13 0 15,-3-11 0-15,-6-13 0 0,-2-13 0 16,-8-17 0-16,-2-13 0 15,-2-7 0-15,-5-9 0 16,4 5-6-16,-8 13-69 0,5-6-8 16</inkml:trace>
  <inkml:trace contextRef="#ctx0" brushRef="#br0" timeOffset="49410.494">10344 9607 384 0,'0'0'9'0,"0"0"4"16,-10-2 1-16,10 2 2 0,-10 14 1 15,2 12 1-15,1 14 1 16,-3 15 0-16,5 20-17 16,0 16-2-16,3 14 0 0,2 2 0 15,6 2 0 1,8-10 0-16,13-3-16 0,6-20-68 15,3-23-1 1</inkml:trace>
  <inkml:trace contextRef="#ctx0" brushRef="#br0" timeOffset="50040.5004">10926 10050 347 0,'0'0'5'15,"0"0"4"-15,-13-4 4 0,3 3 0 16,-6 0 2-16,-2 0-1 0,-8 1 2 15,0 3-1 1,-4 6-5-16,4 7-3 0,2 2-4 16,8 3-1-1,4 1-2-15,11 5-1 0,5-5 0 16,15 2 0-16,8-7-1 15,6-4 1-15,4-3 0 16,0-2 0-16,0 2 2 0,-8 4 2 16,-10 3 1-16,-8 6 2 15,-11 7-1-15,-11 5 1 0,-8 1-1 16,-7 1-2-1,-3-7-9-15,3-5-31 0,1-11-42 16,6-8-3 0</inkml:trace>
  <inkml:trace contextRef="#ctx0" brushRef="#br0" timeOffset="50380.5038">11201 10224 436 0,'-3'8'3'0,"-1"11"2"16,1 7 2-16,-1 4 0 15,3 3 0-15,1 3 1 0,5-3 0 16,7-4-1-16,5-15-1 15,4-14-3-15,5-14-1 16,2-15-2-16,-5-12 2 0,-6-9-1 16,-5-5 0-1,-10-1 0-15,-5 6 0 0,-11 8 1 16,-8 13-1-16,-7 14 2 15,0 15-3-15,1 15-2 16,7 17-6-16,0-1-38 0,15 4-35 16,6-5-3-16</inkml:trace>
  <inkml:trace contextRef="#ctx0" brushRef="#br0" timeOffset="50750.5075">11581 9423 371 0,'0'0'7'15,"-10"8"4"-15,3 7 1 16,-2 13 2-16,2 16 1 0,-1 12 1 16,1 16 0-1,6 13 0-15,1 11-7 0,9 1-4 16,5 1-3-16,7-7-9 15,9-16-48-15,4 0-25 16,-2-14-1-16</inkml:trace>
  <inkml:trace contextRef="#ctx0" brushRef="#br0" timeOffset="51380.5138">12069 10178 353 0,'0'0'7'16,"0"0"4"-16,0 0 4 0,0 0 0 15,-6-2 1 1,6 2 1-16,0 0 0 0,-12-8 1 15,12 8-6 1,0 0-4-16,-9-11-3 0,9 11-2 16,-8-10-1-16,8 10 0 15,-8-12-1-15,8 12-1 0,-14-12 0 16,14 12 1-16,-12-12-1 15,12 12 0-15,-13-13 0 16,13 13 0-16,-7-9 0 0,7 9 1 16,0 0-1-1,-6-10 0-15,6 10 0 0,0 0 0 16,0 0 1-16,-8-7-1 15,8 7 0-15,0 0 0 16,0 0 0-16,-11-1 0 0,11 1 1 16,0 0-1-16,-8 0 0 15,8 0 0-15,-10 0-1 0,10 0 1 16,-10 5-1-1,10-5 0-15,-12 17 0 0,4-4 0 16,-1-1 0 0,1 7 0-16,2 1-1 0,2 4 1 15,1 3 0-15,3 0-1 16,2-2 0-16,5-4 0 0,3-3 0 15,8-7 0-15,3-9 0 0,0-2 0 16,3-8 1 0,0-3-1-16,-2 0 2 0,-2 4-1 15,0 7 1 1,-4 6-1-16,0 10-3 0,-4 6-5 15,2 4-11-15,-3 1-20 16,-1-7-36-16,1-6-4 16</inkml:trace>
  <inkml:trace contextRef="#ctx0" brushRef="#br0" timeOffset="51550.5155">12267 9714 450 0,'2'7'4'16,"0"15"2"-1,1 14 1-15,1 13 2 0,2 11-1 16,2 8 0-16,6 7 1 15,1 3-1-15,2-9-6 16,6-3-9-16,-7-6-48 0,6-22-26 16,0-11-2-16</inkml:trace>
  <inkml:trace contextRef="#ctx0" brushRef="#br0" timeOffset="51950.5195">12155 10183 423 0,'0'0'3'0,"3"10"0"16,-3-10 2-16,22 14 0 16,-2-8 0-16,7-2 0 0,8-2 0 15,7-2 1 1,2 0-3-16,6-7-2 0,0 0-1 15,-2-2-1 1,-4 3 0-16,-6 3 0 0,-6 1 1 16,-6 1-1-16,-6-2 1 15,-4-8 0-15,-5-5 1 0,0-5 0 16,-5-9 0-16,3-4 0 15,-1-2 0-15,-2 0 1 16,-2 4-1-16,-2 9 0 0,-2 23 0 16,0 0 2-1,-12 17 1-15,-1 23 2 0,1 13 0 16,0 8 1-16,2 2 0 15,8 2 1-15,3-7-8 16,13-7 0-16,9-15 0 0,9-12 0 16,6-19 0-16,15-19-62 15,-2 0-22-15</inkml:trace>
  <inkml:trace contextRef="#ctx0" brushRef="#br0" timeOffset="52630.5263">13859 10435 354 0,'-1'12'3'0,"1"14"2"0,6 6 2 16,1 5 0 0,3 4 3-16,-2 2 0 0,1 3 2 15,0-4 1-15,-1-16-4 16,-6-17-1-16,-2-9-1 0,-14-29-1 15,-1-12-3-15,-3-18-3 0,-1-15-2 16,-1-11 0 0,0-2-1-16,5 3 2 0,6 4-1 15,7 9 2 1,3 14 1-16,12 15 2 0,8 17 0 15,7 14 2-15,4 11 0 16,2 10 0-16,1 9 0 0,-4 8 0 16,-3 5 1-1,-12 3-1-15,-6 2 1 0,-10-5-1 16,-6-2-1-16,-13-7-2 0,-10-13-5 15,0-7-16 1,-7-9-60-16,6-11-2 0</inkml:trace>
  <inkml:trace contextRef="#ctx0" brushRef="#br0" timeOffset="52880.5288">14221 9390 460 0,'0'0'5'15,"-5"24"2"-15,1 4 0 16,-3 14 2-16,0 17 0 0,2 11 0 15,1 13-4-15,3 10-5 0,1-1 0 16,11-4 0 0,6-9 0-16,15-24-56 0,1 1-28 15</inkml:trace>
  <inkml:trace contextRef="#ctx0" brushRef="#br0" timeOffset="53600.536">14689 9990 299 0,'0'0'9'0,"0"0"5"16,0 0 4-16,0 0 3 0,0-9 3 15,0 9 0-15,0-13 1 0,0 5 2 16,0 8-9 0,-4-19-4-16,0 10-4 0,-3-1-2 15,1 0-8 1,-1 1 0-16,7 9 0 0,-12-13 0 15,12 13 0-15,-11-12 0 16,11 12 0-16,0 0 0 0,-11-10 0 16,11 10 0-1,0 0 0-15,-10-7 0 0,10 7 0 16,0 0 0-16,-9-2 0 0,9 2 0 15,-9 0 0 1,9 0 0-16,-12 0 0 0,12 0 0 16,-17 6 0-1,8-2 0-15,-3 1 0 0,0 2 0 16,-2 0 0-16,0 5 0 15,1 5 0-15,3 5 0 0,-1 4 0 16,7 3 0-16,4 3 0 0,2-1 0 16,10-2 0-1,0-9 0-15,8-8-2 0,0-10 1 16,3-4 1-1,-2-13-1-15,1-2 1 0,-5 0 0 16,0 3 0-16,0 11 0 16,-1 6 0-16,-2 14-1 0,3 10-6 15,-3-1-16 1,-1 8-55-16,7-3-4 0</inkml:trace>
  <inkml:trace contextRef="#ctx0" brushRef="#br0" timeOffset="54100.541">15156 9772 401 0,'0'0'6'0,"0"0"4"0,0 0 1 16,-13 7 2-1,3-4 0-15,-3 4 0 0,0 2 1 16,-4 5-1-16,-2-1-6 16,1 5-3-16,4 3-2 0,4 3-2 15,4 2 0 1,6 2-1-16,5-2-1 0,10 0 1 15,4-4-1-15,4 0 0 0,1-3 1 16,0 1 0 0,-3-1 0-16,-8 0 1 0,-8 5 0 15,-8 1 0 1,-12 3 0-16,-11-1 0 0,-8-2-4 15,0 3-16-15,2-9-57 16,-4-6-4-16</inkml:trace>
  <inkml:trace contextRef="#ctx0" brushRef="#br0" timeOffset="54870.5487">15335 9910 254 0,'0'0'6'0,"0"0"2"0,0 0 2 16,0 0 1-16,-5 11 1 0,5-11 0 15,0 13 2 1,0-4 0-16,4 4-5 0,0 4-3 16,2 4-1-16,0 5 0 15,2 6 1-15,0 1-3 0,-1-1 1 16,0-5 0-1,1-1-1-15,1-8 1 0,-9-18-1 16,16 2 0-16,-6-16 0 0,3-15-1 16,0-7 0-1,3-1-1-15,2-1 0 0,-2 6 0 16,1 10 1-16,1 17 0 15,1 8 2-15,-1 16 0 16,1 8 1-16,-1 4 0 16,-1-1 0-16,2-5 0 0,-2-10 0 15,0-12-1 1,-1-8-2-16,2-14 1 0,-1-5-1 15,-1-3 2-15,0 3 1 0,1 5 2 16,0 11-1 0,0 8 1-16,2 11 0 0,-1 13-1 15,-1 5-1-15,2-1-6 16,8 7-21-16,10-12-56 0,-10-9-4 15</inkml:trace>
  <inkml:trace contextRef="#ctx0" brushRef="#br0" timeOffset="55190.5519">16219 10251 454 0,'0'0'5'0,"-7"9"1"0,7-9-1 15,-12 7 0 1,12-7-2-16,-13-14-7 0,12-5-23 15,1-12-45-15,0-13-7 0</inkml:trace>
  <inkml:trace contextRef="#ctx0" brushRef="#br0" timeOffset="55290.5529">16091 9907 447 0,'0'0'2'0,"-8"20"-1"0,3-5 0 15,3 2 0-15,-1-5-5 16,6-1-15-16,6-8-54 0,3-6 0 16</inkml:trace>
  <inkml:trace contextRef="#ctx0" brushRef="#br0" timeOffset="55620.5562">16348 9368 449 0,'0'0'5'15,"0"20"1"-15,0 8 1 0,1 16 0 16,4 11 1-16,6 15 1 15,2 10-1-15,6 7 1 0,6-2-6 16,0-4-3-16,5-8 0 16,-2-12 0-16,-2-14 0 15,-4-11 0-15,-4-14 0 0,-5-10 0 16,-13-12 0-1,0-5-2-15,-10-13-1 0,-9-6 1 16,-6-2 0-16,-6 1 1 16,-4 6 1-16,0 6 1 15,1 10 0-15,4 10 0 16,5 13 0-16,6 7 0 0,10 6 0 15,8 1-1-15,7-4 1 0,14-5-1 16,11-11-1 0,6-14-3-16,15-4-36 0,-1-15-39 15,4-10-3 1</inkml:trace>
  <inkml:trace contextRef="#ctx0" brushRef="#br0" timeOffset="56660.5666">17669 9290 386 0,'0'0'5'15,"0"0"3"1,-10 0 2-16,3 9 1 0,0 11 1 15,-3 14 1-15,2 17 0 0,0 19 1 16,4 20-6 0,4 13-2-16,1 12-2 0,8 6-2 15,3 2 0-15,4-8-1 16,1-12 0-16,2-16-1 15,0-19-1-15,-5-15 0 16,1-18-1-16,-6-17 0 0,-9-18-2 16,1-8 0-1,-8-19-1-15,-16-13 0 0,-9-11 1 16,-8-10 1-16,-9-4 0 0,-5-1 1 15,-1 3 1 1,-1 8 0-16,1 9 2 0,5 13 0 16,7 13 1-16,7 12 0 15,7 6 0-15,8 2 0 0,10 7 2 16,11-7 1-1,8 10 1-15,18-10 2 0,12-7-1 16,18-10 1-16,13-5-3 0,13-9-5 16,10-3 0-1,6-4 0-15,4 3 0 0,1-3 0 16,5-3-58-16,-11 18-24 15,-14 10-3-15</inkml:trace>
  <inkml:trace contextRef="#ctx0" brushRef="#br0" timeOffset="57410.5741">18922 9736 430 0,'0'0'4'16,"0"0"2"-16,-16-3 1 0,4 1 0 15,-4-3 1 1,-2 0 1-16,-5 2 0 0,-1 0 0 16,-4 3-4-16,9 0-2 15,1 6-1-15,4 4-1 16,7 4-1-16,7 5-1 0,7 1 0 15,12 2 0-15,10 2-1 16,5 0 1-16,4 0 0 0,2 1 0 16,0 3 1-1,-4-1 0-15,-7 3 1 0,-10 1 0 16,-13 5 0-1,-8-2 0-15,-19 1 1 0,-11-3-1 16,-7-7-1-16,-3-8-4 0,-6-12-5 16,8-3-25-16,16-9-45 15,-3-8-2-15</inkml:trace>
  <inkml:trace contextRef="#ctx0" brushRef="#br0" timeOffset="57860.5786">19215 9942 361 0,'0'0'4'0,"0"0"-3"16,14 0 4-16,-2-5-2 0,7-6 1 16,3-5 1-1,4-5 0-15,-3-4 0 0,1-4 2 16,-4-3 3-1,-9 3 4-15,-4 7 1 0,-8 5 1 16,-8 13 1-16,-8 4 0 0,0 17-1 16,-3 14-10-16,2 10-6 15,5 8 0-15,6 1 0 16,7 1 0-16,11-6 0 15,13-4 0-15,5-18-12 0,15-6-70 16,6-10-2 0</inkml:trace>
  <inkml:trace contextRef="#ctx0" brushRef="#br0" timeOffset="58530.5853">19841 9820 427 0,'0'0'4'16,"0"0"3"-16,0 0 1 15,0 0 1-15,-5-9 1 16,5 9 1-16,-9-14 1 15,2 4 0-15,-2 0-5 0,2-1-3 16,-1 0-4 0,-1-1 0-16,2 0 0 0,-1 2 0 15,8 10 0-15,-13-15 0 16,13 15 0-16,-12-12 0 15,12 12 0-15,-9-1 0 0,9 1 0 16,-14 4 0-16,5 6 0 16,-1 1 0-16,-4 4 0 0,-2 5 0 15,-2 4 0 1,-2 7 0-16,0 3 0 0,-3 5 0 15,2-1 0 1,2 3 0-16,4-2 0 0,7-4 0 16,8-8 0-16,4-11 0 15,13-7 0-15,7-9 0 0,8-10 0 16,7-3 0-16,3 0 0 15,-1 6 0-15,2 7 0 16,-5 21 0-16,-5 16 0 0,-6 21 0 16,-6 12 0-1,-9 12 0-15,-4 1 0 0,1 7-25 16,2-15-55-16,-8-13-2 15</inkml:trace>
  <inkml:trace contextRef="#ctx0" brushRef="#br0" timeOffset="59150.5915">20054 9671 378 0,'0'0'5'15,"0"0"2"-15,0 0 1 0,0 14 2 16,0 7 1-1,0 6 0-15,3 9 2 0,1 7-1 16,4 4-3 0,2-3-3-16,4-4-2 0,4-12-2 15,2-12 0-15,5-16-1 16,3-15-1-16,0-13 1 0,3-6-1 15,0-1 0-15,-1 7 1 0,-2 13 0 16,-1 15 0 0,-4 14 1-16,-2 21 0 0,-4 11 0 15,2 7-1 1,0 4-7-16,-3 0-59 0,7-20-13 15</inkml:trace>
  <inkml:trace contextRef="#ctx0" brushRef="#br0" timeOffset="59630.5963">20610 9881 380 0,'0'0'5'0,"0"0"1"15,11 12 2-15,1-10 0 0,9-2 2 16,4-5-1 0,4-9 1-16,4-3 1 0,-2-10-4 15,2-4-1 1,-8-1 1-16,-4 1 1 0,-10 3 1 15,-7 8 1-15,-4 7 0 16,-8 13-3-16,-8 8-7 16,-2 16 0-16,-1 10 0 15,2 9 0-15,4 6 0 0,8 0 0 16,5-1 0-16,11-11 0 0,20-15-52 15,8-1-32 1</inkml:trace>
  <inkml:trace contextRef="#ctx0" brushRef="#br0" timeOffset="60100.601">21167 9843 331 0,'0'0'4'0,"0"13"3"0,1 0 2 15,2 5 1-15,-1 2 3 16,1 2 1-16,0 0 2 0,-1 0 0 16,-1-7-4-1,-1-15-2-15,0 0-3 0,0-20-1 16,0-11-1-16,5-8-2 0,4-3-1 15,3-2-1 1,4 3 1-16,3 9 0 0,3 12 1 16,3 17 0-16,2 13-1 15,-2 19 1-15,-2 10 0 16,-1 9-3-16,-1 6-12 15,-3-1-63-15,-1-8-4 0</inkml:trace>
  <inkml:trace contextRef="#ctx0" brushRef="#br0" timeOffset="60460.6046">21735 9710 455 0,'0'0'4'15,"0"0"1"-15,-10 0 2 16,10 0 0-16,-14-4 1 0,3-1 1 16,-4 1 1-1,-1 1-4-15,1 3-6 0,0 3 0 16,1 9 0-16,-1 7 0 0,6 13 0 15,3 3 0 1,6 9 0-16,8-2 0 0,9 3 0 16,6-7 0-16,10-5 0 15,4-12 0-15,11-20-65 16,2 1-20-16</inkml:trace>
  <inkml:trace contextRef="#ctx0" brushRef="#br0" timeOffset="60930.6093">22069 9892 443 0,'0'0'2'0,"0"0"1"0,0 0 1 15,6 2 0-15,4-2 1 16,6-1-1-16,3-6 1 0,0-3 0 16,6-1-1-1,-5-5 0-15,-1-6-1 0,-8-4 1 16,-6-1-1-16,-5 0 1 0,-9 1 1 15,-7 2 0 1,-4 5-1-16,-3 8-4 0,0 11 0 16,2 11 0-16,3 18 0 15,6 11 0-15,3 14 0 16,9 6 0-16,5 1 0 15,11-1 0-15,9-3 0 0,7-12 0 16,7-14 0-16,3-11 0 0,8-12 0 16,-2-12 0-1,-6-7-64-15,7-2-21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  <inkml:channel name="T" type="integer" max="2.14748E9" units="dev"/>
        </inkml:traceFormat>
        <inkml:channelProperties>
          <inkml:channelProperty channel="X" name="resolution" value="946.39398" units="1/cm"/>
          <inkml:channelProperty channel="Y" name="resolution" value="1675.80408" units="1/cm"/>
          <inkml:channelProperty channel="F" name="resolution" value="1.41944" units="1/cm"/>
          <inkml:channelProperty channel="T" name="resolution" value="1" units="1/dev"/>
        </inkml:channelProperties>
      </inkml:inkSource>
      <inkml:timestamp xml:id="ts0" timeString="2016-11-04T14:22:38.1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10711 12283 324 0,'0'0'4'16,"0"0"1"0,-9-12 1-16,7 3 1 0,-3-3 2 15,2-3 2-15,-1-2 2 16,-2-1 1-16,6-3-3 0,-4 2-1 15,2-2-1 1,-2 2-1-16,2 2 0 0,-3-1-2 16,0 1-1-16,-2 3 0 0,-1-1-1 15,-1 3 1 1,-2 3-1-16,0 1 0 0,-1 3 0 15,-4 4 0-15,1 1 0 16,-2 0 0-16,0 7-1 0,-1 4-1 16,-2 6 1-1,1 5-1-15,0 7-1 0,4 10 1 16,-1 8-1-1,4 12 0-15,1 9 0 0,5 8 0 16,6 5 0-16,0 2-1 0,5-1 1 16,8-9-1-16,5-5 1 15,5-15-2-15,6-13 1 16,3-13 0-16,5-20-1 15,4-9 0-15,0-22-1 0,1-16-2 16,-1-16 0 0,-4-18-1-16,-7-16-1 0,-5-14 0 15,-10-3 0-15,-8-3 1 0,-7 7 0 16,-13 13 2-1,-9 12 1-15,-8 24 1 0,-5 21-1 16,-4 28-4-16,-5 11-13 16,-2 25-53-16,6 13-2 0</inkml:trace>
  <inkml:trace contextRef="#ctx0" brushRef="#br0" timeOffset="730">11328 12426 306 0,'0'0'6'0,"0"0"5"16,-6-9 1-16,6 9 3 15,-8-11 1-15,4 2 3 16,-3 0 0-16,-1-1 1 0,-3 0-6 16,0 3-3-16,-4 2-1 15,-2 5-3-15,-4 10-1 0,-1 11 0 16,-2 11-2-1,1 11 1-15,2 9-2 0,4 8 0 16,3 0-1 0,9 0 1-16,5-7-2 0,9-11 0 15,12-13-2-15,8-14-6 0,1-19-27 16,11-14-44-16,4-9-2 15</inkml:trace>
  <inkml:trace contextRef="#ctx0" brushRef="#br0" timeOffset="1000">11550 12054 417 0,'0'12'6'0,"0"12"1"16,3 15 2-1,3 12 1-15,4 9-1 0,0 12 1 16,4 6 0-16,3 4-1 15,2-7-5-15,2-10-8 16,-1-19-22-16,-11-4-50 0,13-8-4 16</inkml:trace>
  <inkml:trace contextRef="#ctx0" brushRef="#br0" timeOffset="1220">11457 12533 394 0,'0'0'2'0,"0"0"0"0,0 0 1 16,0 0 2-16,8 0 0 16,5 0 1-16,1-3-1 0,6-1 1 15,2-3-1 1,9 1 0-16,4-3-7 0,5 5-13 15,-4 4-49 1,7-1-7-16</inkml:trace>
  <inkml:trace contextRef="#ctx0" brushRef="#br0" timeOffset="1480">11921 12328 421 0,'0'0'2'16,"-4"6"1"-16,3 8 1 0,0 9 2 16,1 6-1-1,0 6 2-15,2 5 0 0,6 3-1 16,6-4-1-1,3-3 0-15,6-9-2 0,1-10-1 16,1-12 0-16,2-5-1 0,-5-11 0 16,0-11 1-16,-4-8-1 15,-8-6 1-15,-6-4-1 16,-4-3 0-16,-5 0 1 15,-9 4-1-15,-3 7 0 0,-5 11-2 16,-4 14-3 0,6 12-11-16,-6 22-40 0,10 3-23 15,4 7-2-15</inkml:trace>
  <inkml:trace contextRef="#ctx0" brushRef="#br0" timeOffset="2190">12393 12347 313 0,'0'0'6'0,"0"0"4"16,0 0 1-1,-5 9 1-15,4 3 1 0,1 5 2 16,0 10 1-16,4 4 0 16,4 10-6-16,2 0-4 0,4 3-1 15,-1-3-2 1,2-2-1-16,-1-11-2 0,0-10 0 15,-4-15 0 1,0-9-3-16,0-15 1 0,-2-11 0 16,-1-4-1-16,1-3 2 0,0 4 0 15,0 4 1-15,1 10 2 16,4 14 1-16,0 7 0 0,2 8 1 15,3 8-1 1,-1 1 0-16,2-1 0 0,-1-5-1 16,1-4-1-1,-4-7 0-15,0-10-1 0,-4-6 0 16,1 1 1-16,-1 0-1 15,-4 5 1-15,3 9-1 16,3 2 0-16,0 16 0 0,1 5-5 16,6 10-13-16,1 1-54 15,6-3-1-15</inkml:trace>
  <inkml:trace contextRef="#ctx0" brushRef="#br0" timeOffset="2750">13026 12573 263 0,'0'0'3'16,"0"0"2"-16,11 0 3 15,0-1-1-15,0-4 3 0,3-3-1 16,-1-4 1-1,2-3 2-15,-3-3-2 0,-4-4 0 16,-2 2 1 0,-6-1 4-16,0 3 2 0,-7 7-1 15,7 11 0-15,-22 0 0 0,10 14-1 16,-3 15-2-16,4 6-4 15,2 8-3-15,5 0-3 0,4 2-1 16,4-5-1 0,13-6-4-16,0-13-7 0,14-8-33 15,1-9-34 1,2-4-2-16</inkml:trace>
  <inkml:trace contextRef="#ctx0" brushRef="#br0" timeOffset="3140">13495 12725 316 0,'0'0'7'0,"0"0"3"16,0 0 2-1,0 0 1-15,0 0 2 0,-13-11 1 16,4-6 0-16,-1-6 1 16,-2-4-4-16,1-5-3 15,0 1 0-15,-1-1-2 0,6 5 1 16,2 5-2-16,4 6-1 15,3 4 0-15,6 4-2 0,5 1-2 16,8 0-1 0,4-2 0-16,0-3-3 0,10 2-13 15,-3 4-60 1,5-9-3-16</inkml:trace>
  <inkml:trace contextRef="#ctx0" brushRef="#br0" timeOffset="3870">14664 12342 316 0,'0'0'7'0,"0"0"3"0,-10-12 3 16,10 12 3-1,-12-12 5-15,12 12 0 0,-17-13 0 16,7 11 1-16,-1 2-5 15,-1 7-4-15,1 12-3 16,-1 6-4-16,3 6-2 16,-1 6-2-16,4 3 0 0,2 2-2 15,4-1 0-15,5-7-3 0,10-4-10 16,3-5-43-1,7-11-23-15,5-7-2 0</inkml:trace>
  <inkml:trace contextRef="#ctx0" brushRef="#br0" timeOffset="4150">14881 12575 393 0,'0'0'3'0,"-2"14"1"0,2-1-1 15,0 0 1 1,8-1 0-16,1 0 0 0,4-5 1 15,4-5 1 1,4-8-4-16,-3-11 1 0,1-10-1 16,-2-7 1-16,-6-8 0 15,-5-3 1-15,-6 1 1 0,-5 3 2 16,-9 3 0-1,-6 7 1-15,-4 9 0 0,-3 12-1 16,-3 10 0-16,4 10-1 0,1 12-3 16,1 5-3-1,9 6-5-15,5-2-15 0,3-2-57 16,12 0-4-16</inkml:trace>
  <inkml:trace contextRef="#ctx0" brushRef="#br0" timeOffset="4800">15187 12293 225 0,'0'0'7'0,"0"0"4"16,0 10 4-16,0-1 2 0,0 1 4 16,0 5 0-1,2 5 3-15,2 8-2 0,1 4-2 16,1 4-7-16,4 6-3 15,0-2-3-15,3 3-3 16,0-6-1-16,3-4-3 16,-2-10 0-16,3-14 0 0,1-9-1 15,0-17 0-15,-3-9 0 0,3-9 0 16,-4 0 0-1,1-2 2-15,-4 8 1 0,1 12 0 16,-1 10 1 0,1 7-1-16,2 10 1 0,-2 7 0 15,1 0 0-15,3-3-1 16,0-3 0-16,2-10-2 0,-2-5 0 15,-1-9 0 1,-1-1 0-16,-3-4 0 0,1 4 1 16,0 5 0-16,-1 9 1 0,5 4-2 15,-3 12 0 1,7 10-10-16,0 6-41 0,4-2-20 15,4-4-5-15</inkml:trace>
  <inkml:trace contextRef="#ctx0" brushRef="#br0" timeOffset="5290">15851 12586 412 0,'0'11'2'16,"3"14"1"-16,3 7 1 0,3 11 0 15,4 6 1-15,1 3-1 16,1 4 1-16,-1 2 0 15,-2-14-1-15,-1-10-2 16,-6-15-1-16,-5-19-3 0,0-12-3 16,-5-24-1-16,-11-20 0 0,2-15-1 15,-3-11 0 1,1-6 1-16,2 0 1 0,3 6 1 15,7 11 3-15,4 14 1 16,3 20 1-16,10 18 2 16,4 19 2-16,3 7 0 15,1 17 0-15,-1 10 2 0,-4 8 1 16,-4 4-1-1,-7 2-1-15,-2 0-6 0,-10-4-50 16,-6-13-22-16,-6-14-2 0</inkml:trace>
  <inkml:trace contextRef="#ctx0" brushRef="#br0" timeOffset="5770">16203 12312 316 0,'0'0'6'15,"0"15"2"-15,-1 4 2 16,1 8 1-16,0 7 1 16,5 5 2-16,7 2 1 15,0 0-1-15,6-5-5 0,3-7-2 16,3-13-2-1,3-10 0-15,-2-11 1 0,-2-12-3 16,-8-12 1-16,-5-9 0 0,-9-4 1 16,-1-4 1-1,-15 3 1-15,-4 2 0 0,-6 9-1 16,-4 10 0-16,-1 13-1 15,-3 11-1-15,6 15-2 0,-1 10-4 16,8 7-6 0,5-1-15-16,4 1-54 0,13-4-4 15</inkml:trace>
  <inkml:trace contextRef="#ctx0" brushRef="#br0" timeOffset="6190">16699 12251 409 0,'0'0'6'16,"0"0"2"-16,-17-3 1 16,9 3 1-16,-4 0 1 15,-2 0 0-15,-2 3 1 0,-1 2-1 16,1 3-6-1,2 1-2-15,1 1-3 0,6 4 0 16,6 1-1-16,2 1-1 0,11 4 1 16,4 1-1-1,5 3 1-15,3 0 0 0,0 3 1 16,-1 1 0-16,-5 1 1 15,-5 3 0-15,-10-1 0 0,-3-1 1 16,-7-2-1 0,-10-8-1-16,-4-4-3 0,-7-11-5 15,3-4-20-15,6-2-48 0,-1-13-3 16</inkml:trace>
  <inkml:trace contextRef="#ctx0" brushRef="#br0" timeOffset="6540">16952 12471 415 0,'0'0'4'0,"0"16"0"16,0-3 0-16,4 1 0 15,1 2 0-15,5 1-1 0,-2-5-7 16,6-7-34 0,0-5-34-16,-4-4-2 0</inkml:trace>
  <inkml:trace contextRef="#ctx0" brushRef="#br0" timeOffset="6690">16866 12110 322 0,'0'0'1'16,"0"12"-1"-16,3 4-2 0,-2 1-9 16,7 0-30-1,2 3-19-15,2-1-3 0</inkml:trace>
  <inkml:trace contextRef="#ctx0" brushRef="#br0" timeOffset="6890">17247 11972 418 0,'0'11'7'0,"0"11"1"16,0 12 1-16,0 14 0 0,1 11 0 15,6 11 1-15,2 7 0 0,3 5 0 16,3-5-7-1,5-7-3-15,-3-13-7 0,8-11-31 16,-5-10-40 0,-5-13 0-16</inkml:trace>
  <inkml:trace contextRef="#ctx0" brushRef="#br0" timeOffset="7110">17096 12342 376 0,'0'0'3'15,"0"0"4"1,0 0-1-16,7 9 2 0,7-6 0 16,8-1 1-16,9 0 0 15,6-2 0-15,13 0-2 0,5-2-3 16,11-3-8-16,2-5-21 15,-1 0-47-15,9 0-1 16</inkml:trace>
  <inkml:trace contextRef="#ctx0" brushRef="#br0" timeOffset="7340">17749 12679 446 0,'0'0'2'0,"0"0"-2"15,0-7 0 1,0-9-3-16,-1-12-12 0,1-11-22 15,0-10-26-15,0-12-10 0</inkml:trace>
  <inkml:trace contextRef="#ctx0" brushRef="#br0" timeOffset="7700">17694 12114 321 0,'0'0'9'0,"-13"9"2"15,2 6 3-15,-4 5 2 16,3 2-1-16,-3 2-1 0,5 1 0 15,1-1-1 1,9-4-11-16,3-7-8 0,12-8-11 16,5-5-11-1,0 0-8-15,6-6 0 0,0 3 0 16,-1 2 5-16,-2 1 11 0,-2 10 10 15,-3 6 15-15,0 8 14 16,-4 3 11-16,-1 5 2 16,-1-1 0-16,-1-2-6 15,3-3-6-15,-2-4-5 0,4-6-4 16,0-7-3-1,5-8-2-15,0-4-2 0,0-10-1 16,-1-4 2-16,0-3 1 16,-4-5 2-16,-5-4 1 15,-5 2 0-15,-6 3 2 0,-12 2-1 16,-5 4 0-16,-6 7-2 15,-4 6-2-15,-2 5-3 0,5 0-3 16,4 7-4 0,9 5-9-16,10-2-23 0,1-10-43 15,16 12-2 1</inkml:trace>
  <inkml:trace contextRef="#ctx0" brushRef="#br0" timeOffset="8090">18287 12435 333 0,'0'0'4'15,"0"0"3"-15,-16 13 0 0,16-13 0 16,-13 12 0-1,13-12 0-15,-6 12 0 0,6-12 3 16,0 0-2-16,0-12 0 16,8-9-1-16,1-4 1 15,4-4 2-15,-3-5-1 0,1 1-1 16,1 3-1-16,0 6-3 15,3 11-1-15,0 12-1 0,2 5 0 16,0 14-2 0,1 9-2-16,-2 5-6 0,3-3-63 15,-2 12-4 1</inkml:trace>
  <inkml:trace contextRef="#ctx0" brushRef="#br0" timeOffset="8430">18799 11697 470 0,'0'0'4'0,"0"0"1"16,-12 10-1-16,12-10 0 15,-9 10-1-15,9-10 0 0,-5 16-3 16,5 1-18-16,14-3-59 15,-4 5-3-15</inkml:trace>
  <inkml:trace contextRef="#ctx0" brushRef="#br0" timeOffset="8900">18844 12542 487 0,'0'0'6'16,"-11"0"0"0,11 0 1-16,-16 5-2 0,16-5-5 15,-14 12 0-15,14-12 0 16,-9 8 0-16,9-8 0 15,0 0-79-15,16 5-5 0</inkml:trace>
  <inkml:trace contextRef="#ctx0" brushRef="#br0" timeOffset="10250">10193 13869 363 0,'0'0'2'16,"0"0"-1"-1,0 0 1-15,0 0 0 0,0 0 1 16,7-6 2-1,-7 6 0-15,12-19 1 0,-5 8-1 16,3-5 2-16,3-1 1 16,1-2 0-16,3-1-1 0,4 0 1 15,1 0-1-15,4 3-1 16,1 0-1-16,4 2 0 15,2 5-2-15,1 3-1 0,0 2 0 16,5 5 0 0,-4 3 0-16,-1 10 1 0,1 5 0 15,-4 11 0 1,-2 5 0-16,-4 12 0 0,-4 10 0 15,-5 9-3-15,-6 10 0 0,-3 6-2 16,-7 3-1-16,-3 2 0 16,-11-6-1-16,-2-5 0 0,-5-12-1 15,-6-14 1 1,-3-17-1-16,-4-20-1 0,-2-12 1 15,3-25 0 1,1-7-2-16,4-11 1 0,5 0 2 16,7-1 3-16,9 6 3 15,7 11 2-15,10 12 1 0,11 15 2 16,9 12-1-16,7 12 0 15,4 6 0-15,6 3-2 16,0-3-11-16,5 3-65 0,-2-4-2 16</inkml:trace>
  <inkml:trace contextRef="#ctx0" brushRef="#br0" timeOffset="10890">12037 14150 292 0,'0'0'4'0,"0"0"0"16,0 0 4-16,13-11 0 16,-3-1 5-16,0-7 0 15,0-3 1-15,3-6 1 0,-2-5 0 16,-1-2-4-16,-6 0-1 15,-1-1-1-15,-3 7 0 0,-4 5 0 16,-7 9-2 0,-3 9 1-16,-3 10-1 0,-2 16 0 15,0 16 0 1,3 9-2-16,5 6-2 0,6 7-1 15,5-2-1-15,4-5 0 0,13-6 0 16,4-13-3-16,12-11-4 16,3-16-13-16,-5-9-59 0,10-15-1 15</inkml:trace>
  <inkml:trace contextRef="#ctx0" brushRef="#br0" timeOffset="11570">12531 13947 390 0,'0'0'4'16,"0"0"1"-16,0 0 1 0,-4-12 1 15,4 12 1 1,-5-18 1-16,2 6 1 0,1 2 1 15,-2-2-2-15,0 1-2 0,0 1-1 16,-2 2-1-16,6 8-1 16,-7-17-1-16,2 7-1 15,0 2-1-15,-1-3 0 16,1 3-1-16,-1-1 0 0,6 9 1 15,-9-15-1 1,9 15 0-16,-11-12 0 0,11 12 1 16,0 0-1-16,-10-10 1 15,10 10-1-15,-9-6-1 16,9 6 0-16,-11-1 0 0,11 1-1 15,-12 3-1-15,12-3-1 16,-14 17 0-16,5-3-1 0,1 6 1 16,-1 4 0-1,0 2 1-15,2 3 0 0,4 2 0 16,2 2 1-1,1 0-1-15,7 0 0 0,6-5-1 16,4-4 1-16,4-3 0 16,2-6 0-16,-2-3 0 0,3-7 1 15,-4-2 0-15,-2-2 1 16,-3-1-1-16,-1 3-7 15,-14-3-18-15,11 8-44 0,0-1-2 16</inkml:trace>
  <inkml:trace contextRef="#ctx0" brushRef="#br0" timeOffset="12120">12943 13779 379 0,'0'0'6'16,"0"0"1"0,0 0 2-16,0 0 2 0,-9 5 1 15,9-5 0 1,-13 5 1-16,13-5 1 0,-17 2-5 15,7-2-2-15,-1 2-1 0,1 2-3 16,-3 4 0 0,4 8-1-16,1 8 0 0,3 11-1 15,5 4-1-15,2 5-2 16,9 1-1-16,5-3-3 0,4-7-5 15,6-12-14 1,1-21-53-16,-1-16-3 0</inkml:trace>
  <inkml:trace contextRef="#ctx0" brushRef="#br0" timeOffset="12400">12987 13486 404 0,'-1'19'3'15,"1"18"2"-15,0 13 1 0,4 9 0 16,4 8 2-1,2 6-1-15,2 4 0 0,3 1-1 16,1-20-2 0,2-20-2-16,-1-16 0 0,-2-17-2 15,-3-10 0-15,-1-12 0 0,-1-8 1 16,-3-1 0-16,3 1 0 15,-3 5 0-15,3 10 0 16,1 10 1-16,2 19-1 16,3 10 0-16,1 10 1 0,2 1-2 15,2 7-10 1,2-6-64-16,-4-7-4 0</inkml:trace>
  <inkml:trace contextRef="#ctx0" brushRef="#br0" timeOffset="13070">14382 13237 402 0,'0'0'5'0,"0"0"2"0,-1 16 2 16,1 8 1-16,0 14 1 15,2 13 0-15,4 13 1 0,4 14 0 16,0 5-4-1,4 5-3-15,0-2-1 0,4-10-3 16,3-8-9 0,-3-22-28-16,3-11-42 0,-1-13-2 15</inkml:trace>
  <inkml:trace contextRef="#ctx0" brushRef="#br0" timeOffset="13290">14672 13401 427 0,'1'11'4'0,"2"10"-1"16,2 12 2 0,3 12 0-16,3 9 1 0,2 7 0 15,2 9 0-15,2 3 0 16,-1-6-3-16,0-8-4 15,-3-15-12-15,-2-8-60 16,-2-5-4-16</inkml:trace>
  <inkml:trace contextRef="#ctx0" brushRef="#br0" timeOffset="13500">14431 13666 405 0,'0'0'1'0,"0"0"0"16,0 0 1 0,8-3 1-16,7 0-1 0,2-2 1 15,6-2 0-15,7 0-1 0,5-1-11 16,6 6-60-1,5-10-3-15</inkml:trace>
  <inkml:trace contextRef="#ctx0" brushRef="#br0" timeOffset="14170">15099 13331 329 0,'0'0'5'0,"-10"5"2"15,-1-1 2-15,1 2 3 0,-4 0 1 16,-1 2 2 0,1 2-2-16,0-1 1 0,5-1-5 15,9-8-3-15,-9 11-2 0,9-11-2 16,0 0 0-1,15 3-2-15,-4-3 0 0,9 0 1 16,3-2 0-16,1-2 0 16,1 1-1-16,1 1 1 0,-1 2 0 15,-3 0 1 1,-1 6 1-16,-6 7 0 0,-7 8 0 15,-6 3 0-15,-2 6-1 0,-5 6 1 16,-4 2-1 0,-5-1-1-16,0-1-1 0,3-6-1 15,1-4-1-15,7-7-2 16,3-6-1-16,3-4-1 15,10-4-1-15,2-5 0 16,4 2 0-16,-1 1 2 0,3 4 2 16,-6 2 2-1,-1 6 4-15,-6 6 2 0,-6 5 2 16,-4 6 2-16,-11 3-1 0,-7-1 1 15,-9-1-1 1,-6-3-2-16,-6-9-3 0,-2-6-6 16,2-13-8-16,4-13-50 15,2 1-17-15</inkml:trace>
  <inkml:trace contextRef="#ctx0" brushRef="#br0" timeOffset="14980">16559 13187 313 0,'0'0'8'0,"0"0"4"15,0 0 4-15,-9-4 3 0,9 4 1 16,-15 1 1 0,10 11 0-16,-4 11 1 0,2 11-7 15,4 17-4-15,3 13-5 0,2 15-1 16,7 11-2-1,3 7 0-15,3 2 0 0,3-2-2 16,0-11 0-16,-2-11 0 16,-2-14 0-16,-4-13 0 0,-1-15-1 15,-3-15 0 1,-6-18-1-16,-7-1 2 0,-5-20-2 15,-8-12 0-15,-3-8-1 0,-5-8 0 16,-5-4 0 0,-5 0-1-16,0 1 1 0,-1 7-2 15,-2 6 0 1,0 10 0-16,0 7 1 0,0 10 0 15,1 7 1-15,1 5 0 16,1 0 1-16,3 8 1 0,4 1 0 16,6-1 0-1,5 1 0-15,9-3 0 0,11-6 0 16,0 0 1-16,8 10 0 0,16-10-1 15,8 0 1 1,13 0 1-16,8-4 0 0,8-3 0 16,7-3 0-16,6 0-1 15,4-4 0-15,2 0-5 16,-7-2-22-16,3 3-51 15,-8 10 0-15</inkml:trace>
  <inkml:trace contextRef="#ctx0" brushRef="#br0" timeOffset="15540">17278 13255 273 0,'0'0'10'0,"0"0"4"15,0 0 5-15,0 0 3 0,0 0 1 16,-11 8 4-1,11-8-1-15,-3 24 1 0,3 1-8 16,0 10-4-16,0 14-5 16,1 9-3-16,1 10-2 0,2 5-1 15,3 3-1 1,-2-4-2-16,0-7-4 0,2-12-10 15,5-10-27-15,1-13-40 0,2-16-2 16</inkml:trace>
  <inkml:trace contextRef="#ctx0" brushRef="#br0" timeOffset="15780">17503 13106 359 0,'0'0'6'16,"0"12"2"-16,0 5 3 0,1 12 0 15,5 12 2 1,3 10 1-16,0 14 0 0,2 10 0 16,3 3-4-16,0 4-3 15,1-4-2-15,0-3-3 16,-1-11-8-16,0-7-21 15,9-12-49-15,-13-13-1 0</inkml:trace>
  <inkml:trace contextRef="#ctx0" brushRef="#br0" timeOffset="16030">17232 13591 373 0,'0'0'2'16,"0"0"2"-16,0 0 2 0,13 6 0 15,-3-5 0 1,4 1 1-16,7-2 0 0,4 0 0 15,4-3-2-15,7 1-10 16,-5 4-52-16,9-4-14 16</inkml:trace>
  <inkml:trace contextRef="#ctx0" brushRef="#br0" timeOffset="16460">18415 13169 423 0,'0'0'4'0,"0"0"2"15,0 0 1 1,0 18 1-16,0 0 1 0,0 9 1 15,6 15 0-15,2 10 0 16,-2 11-4-16,5 10-2 16,-1 2-1-16,4 2-2 15,-4-5-3-15,6-8-9 0,-8-14-32 16,0-10-37-16,3-11 0 0</inkml:trace>
  <inkml:trace contextRef="#ctx0" brushRef="#br0" timeOffset="16940">18034 13096 350 0,'0'0'3'0,"0"0"3"0,0 0 3 15,0 0 1 1,0 0 3-16,1 7 0 0,3 6 1 15,1 8 1 1,0 9-3-16,-1 6-1 0,0 10-3 16,-2 3-2-16,-2 8-3 15,0-1-1-15,0 0 0 0,-3-4-1 16,0-8-1-16,1-7-1 0,2-8 0 15,2-8-1 1,9-8 1-16,2-8 0 0,6-5 0 16,3-5 0-1,7-5 0-15,4-3 0 0,6-4-1 16,1-2-2-16,4 0-4 15,-1-2-16-15,-14 0-52 16,13 4-1-16</inkml:trace>
  <inkml:trace contextRef="#ctx0" brushRef="#br0" timeOffset="18080">10320 15526 346 0,'0'0'4'0,"0"0"0"16,0 0 1-16,0 0 1 16,0 0 0-16,0 0 1 0,8-3 2 15,-8 3 1-15,11-16-3 0,-3 4-1 16,6-1 1-1,-1-1 1-15,3 0-2 0,5 1 1 16,3 1-3 0,2 3 0-16,6 5-1 0,3 3 0 15,0 1 0-15,4 9-1 16,1 4 1-16,0 8 0 15,-3 5-1-15,-3 11 1 0,-4 8-1 16,-7 9 0-16,-2 7-1 16,-8 12 1-16,-7 4-2 0,-4 3 0 15,-2 0-2 1,-9-3-1-16,-7-11 0 0,-3-9-2 15,-4-15 0 1,-1-18-2-16,-1-15-1 0,2-11 2 16,3-15 2-16,3-8 0 15,3-6 2-15,9 0 2 0,5 4 2 16,4 6 2-16,9 13 2 0,6 8-1 15,6 9 0 1,5 16-1-16,6 6 1 0,0 5-3 16,1 3-9-1,5 3-64-15,-2-2-3 0</inkml:trace>
  <inkml:trace contextRef="#ctx0" brushRef="#br0" timeOffset="18730">12232 15724 252 0,'0'0'4'0,"0"0"5"15,14 0 3-15,-3-7 0 16,1-4 4-16,3-5 0 15,3-5 0-15,-2-4 2 0,1-6-3 16,-5-3-2 0,-5 0-3-16,-6 2-1 0,-1 9 0 15,-7 6 1-15,-7 10-2 16,-6 7 1-16,-2 21-4 15,-3 15 1-15,2 15-1 0,1 7-1 16,7 8-3-16,3-2 1 16,12 0-1-16,6-9-1 0,11-10 1 15,10-15-1 1,9-15-4-16,0-15-9 0,11-23-44 15,1-5-19 1,3-9-2-16</inkml:trace>
  <inkml:trace contextRef="#ctx0" brushRef="#br0" timeOffset="19430">12793 15640 262 0,'0'0'9'0,"0"0"5"0,0-9 5 16,0 9 5 0,0 0 0-16,-3-8 3 0,3 8 0 15,0 0 0 1,-6-11-7-16,6 11-5 0,0 0-5 15,-11-11-3-15,11 11-3 0,-9-13-1 16,4 4-1-16,0-3 0 16,-3 2-1-16,2-2-1 15,1 0 1-15,-1 0-1 16,1 0 1-16,0 1-1 0,2 0 0 15,-1 2 1 1,0 1-1-16,0-4 1 0,0 3-1 16,4 9 1-1,-11-14-1-15,11 14 0 0,-10-11 1 16,10 11-1-16,-12-8 0 0,12 8 0 15,-14 0 0-15,14 0 0 16,-13 3 0-16,13-3-1 0,-13 11 0 16,13-11 0-1,-17 16-1-15,11-4 1 0,-3 0-1 16,1 5 0-1,1 5 0-15,0 7-1 0,3 7 1 16,1 5 0-16,3 5-1 16,4 1 1-16,5-2-1 15,3-6 1-15,3-6 0 0,2-10 0 16,2-13 1-16,2-10 0 15,-2-13 1-15,-1-6-1 0,-1-6 1 16,-1 1 1 0,-3 2 0-16,-2 5-1 0,-1 13 1 15,-2 5-1 1,3 15-2-16,-2 3-5 0,5 12-15 15,4-2-52-15,1-4-2 0</inkml:trace>
  <inkml:trace contextRef="#ctx0" brushRef="#br0" timeOffset="19920">13265 15603 293 0,'0'0'8'16,"-5"-9"4"0,-3-2 6-16,3 3 3 0,-5-4 3 15,-1 3 2 1,-3 0-1-16,-2 4 2 0,2 5-8 15,2 10-5-15,-1 15-4 0,4 8-5 16,2 9-3 0,5 3-1-16,2 1-2 0,7 0 0 15,6-5-1-15,6-14-1 16,4-13-3-16,0-16-6 0,2-20-14 15,0-19-51 1,-5-19-2-16</inkml:trace>
  <inkml:trace contextRef="#ctx0" brushRef="#br0" timeOffset="20180">13250 15060 354 0,'-1'15'4'16,"1"10"1"-16,0 21 4 0,6 12 0 16,3 13 2-16,2 9-1 15,2 9 0-15,3 4 1 0,2-10-4 16,0-10-1-1,1-18-4-15,-4-16-2 0,0-13 0 16,-4-15 0 0,0-11 0-16,-1-18 0 0,-1-8 0 15,-1-3 0-15,0-2 1 0,1 1 2 16,-1 6 1-1,2 8-1-15,3 15 1 0,0 8 0 16,1 17 0-16,0 8 0 16,4 5-1-16,-3-2-15 0,-8 3-60 15,11-2-4 1</inkml:trace>
  <inkml:trace contextRef="#ctx0" brushRef="#br0" timeOffset="20850">14433 14862 376 0,'0'0'5'16,"0"0"4"-16,0 10 2 0,1 5 1 15,0 8 1 1,1 9 2-16,3 13-1 0,2 12 1 16,1 14-3-16,4 5-4 15,1 3-2-15,0 1-2 16,2-3-2-16,2-5-2 15,1-10-6-15,-1-15-12 0,0-29-52 16,-2 1-10 0</inkml:trace>
  <inkml:trace contextRef="#ctx0" brushRef="#br0" timeOffset="21070">14721 14812 397 0,'0'0'3'0,"-4"14"0"0,1 5 2 15,3 11 1-15,0 11 0 16,3 15 1-16,5 13 1 16,0 12 1-16,5 5-3 0,3 1-1 15,0-2-2 1,0-6-3-16,0-8-12 0,-5 2-53 15,1-29-10-15</inkml:trace>
  <inkml:trace contextRef="#ctx0" brushRef="#br0" timeOffset="21300">14478 15366 310 0,'0'0'5'16,"0"0"2"-16,0 0 1 16,7 3 1-16,5-3 1 0,6 0 1 15,4-3 0-15,8-5-1 0,11-5-6 16,0 5-16-1,4 2-49-15,1-5-6 0</inkml:trace>
  <inkml:trace contextRef="#ctx0" brushRef="#br0" timeOffset="21920">14976 15250 304 0,'0'0'6'15,"0"0"2"-15,0 0 3 0,0 0 1 16,0 0 0-1,0 0 1-15,0 0 2 0,0 0 1 16,0 0-6-16,0 0-2 16,7-13 0-16,3 9-2 15,2-2 1-15,2 0-1 0,3 5 0 16,0 1 0-16,3 0-1 15,0 6-1-15,-2 4 0 0,2 4 0 16,-4 5 0 0,-3 8 0-16,-2 4 0 0,-2 4-1 15,-6 6-1 1,-3 4 0-16,0 2 0 0,-7 1-2 15,-4-5-1-15,-4-6-1 0,2-8-1 16,-4-10-1-16,1-10 0 16,-2-11-1-16,3-15 1 15,-1-7-1-15,8-5 1 16,0 1 0-16,7 0 2 0,1 6 1 15,1 11 0 1,11 8 2-16,5 10 0 0,4 13 0 16,1 6 1-16,5 4 0 15,1 4-1-15,1-6-7 16,3-8-43-16,-2 0-25 0,-3-6-2 15</inkml:trace>
  <inkml:trace contextRef="#ctx0" brushRef="#br0" timeOffset="22770">15426 14789 370 0,'0'0'5'0,"0"0"4"0,-1 8 0 15,0 9 3 1,1 8 0-16,0 13 2 0,2 11 0 15,3 13 1-15,1 10-4 0,3 6-2 16,3 3-2-16,-1-4-1 16,-1-7-2-16,2-11-2 0,-5-14-1 15,3-14-1 1,-2-20 0-16,-8-11-1 0,14-28-1 15,-8-18 0 1,0-17 0-16,0-18 1 0,-1-13-1 16,2-2 1-16,0 3-1 15,1 8 0-15,2 16 2 16,-1 17 1-16,5 26 0 0,1 26 1 15,4 32 0-15,0 22 1 16,7 20 0-16,-1 16 1 0,4 7-1 16,1 7-3-1,-4-7-10-15,3-16-48 0,-4-3-21 16,-5-19 0-1</inkml:trace>
  <inkml:trace contextRef="#ctx0" brushRef="#br0" timeOffset="23010">15484 15275 372 0,'0'0'2'0,"0"0"2"0,10 8-1 16,3-6 2 0,9 1-1-16,4-3 1 0,14 3-1 15,7-3-7-15,16-21-54 16,4 13-11-16</inkml:trace>
  <inkml:trace contextRef="#ctx0" brushRef="#br0" timeOffset="23740">16993 14664 417 0,'0'0'5'0,"0"0"2"16,0 0 2-16,-2 5-1 15,2 10 1-15,0 9 1 16,1 14 0-16,5 13 0 0,2 14-4 16,2 14-3-1,3 14 1-15,4 5-1 0,1 0 0 16,-1-1-1-16,-2-8 0 0,-2-11-1 15,-2-15 1 1,0-12-2-16,-5-17 0 0,-4-10-2 16,-2-24 1-16,-9 0-1 15,-6-26 0-15,-8-11 1 0,-7-9-2 16,-6-7 1-1,-3-2 0-15,-6-1 1 0,1 7 0 16,-1 8 1 0,1 8-1-16,7 14 1 0,1 8 0 15,8 7 0-15,4 4-1 0,9 0 0 16,5 9 1-16,8-1-1 15,2-8 1-15,21 14 0 16,5-7 0-16,11-5 1 16,13 1 0-16,8-3 1 0,10-5-1 15,10-7 0 1,6-2 0-16,8-4-1 0,2-4-3 15,8 2-11-15,-4 14-57 0,3-11-8 16</inkml:trace>
  <inkml:trace contextRef="#ctx0" brushRef="#br0" timeOffset="24190">18379 14623 413 0,'0'0'5'16,"-5"6"1"-16,1 10 2 0,2 13 1 15,1 11 2-15,1 19 0 0,0 11 0 16,2 17 1 0,5 5-3-16,2 7-3 0,5-4-1 15,1-6-2 1,3-11-4-16,-3-20-8 0,7-15-22 15,8-19-46-15,-8-20-5 16</inkml:trace>
  <inkml:trace contextRef="#ctx0" brushRef="#br0" timeOffset="24380">18641 14548 441 0,'0'5'3'16,"0"12"1"-1,2 17 1-15,5 12-1 0,0 15 2 16,7 11-1-16,1 12 1 15,3 6 0-15,4-3-4 0,1-2-2 16,4-10-11 0,-11 3-54-16,7-28-11 0</inkml:trace>
  <inkml:trace contextRef="#ctx0" brushRef="#br0" timeOffset="24580">18396 15106 352 0,'0'0'2'0,"7"0"0"16,6 0 1-16,9 0 0 0,7-3 0 15,8-3 2 1,10 0-3-16,3-5-18 0,1-3-45 15,20 2-5 1</inkml:trace>
  <inkml:trace contextRef="#ctx0" brushRef="#br0" timeOffset="25200">19015 14695 332 0,'0'0'5'0,"0"0"1"0,-6 10 0 15,6-10 1 1,0 0 2-16,0 0 3 0,0 0 2 15,12-7 0-15,5-3-4 0,2-2 0 16,7-2 3-16,2 2-4 16,6 1 1-16,5 4-2 0,5 1-2 15,1 3 0 1,4 3-1-16,3 7-1 0,-3 10-1 15,2 5 0 1,-2 9 0-16,-6 8 1 0,-5 9-1 16,-5 6 0-16,-11 9 0 15,-6 4 0-15,-9-1-3 16,-7 1 0-16,-5-3-2 0,-10-7-2 15,-2-10-3-15,-8-8 0 16,-1-14-1-16,-4-14 0 0,0-11 1 16,0-6 3-1,1-12 1-15,4-3 3 0,1-4 2 16,9 1 1-1,5 3 0-15,5 2 2 0,5 10 0 16,8 9-2-16,7 3 0 16,7 10 0-16,6 6 0 0,4 7 0 15,3 0 0-15,3 3-4 0,5 1-10 16,-4 6-58-1,0-19-9-15</inkml:trace>
  <inkml:trace contextRef="#ctx0" brushRef="#br0" timeOffset="26050">19947 14615 355 0,'0'0'4'0,"0"0"5"15,-9 10 0-15,6 5 4 0,1 9-1 16,0 8 3-16,2 11 0 15,0 11 2-15,6 7-4 0,5 5-3 16,3 2-1 0,3-1-3-16,2-6-1 0,0-7-2 15,-1-11-1 1,1-9-1-16,-4-12 0 0,-2-9-1 15,-3-13 0-15,-7-13 0 0,-2-15-1 16,-1-13 1-16,-6-13-1 16,-5-9 1-16,0-9-1 15,-3-5 0-15,-1 2-1 16,4 5 1-16,5 8-1 0,3 7 1 15,3 12-1 1,5 10 1-16,9 6 0 0,5 11 0 16,6 4 0-16,4 8 1 15,3 4 0-15,1 4 1 16,0 9 0-16,-1 5 1 0,-4 7 1 15,-7 7-1-15,-9 3 0 16,-4 5 1-16,-8 2-1 0,-7-1 0 16,-7 1-1-1,-4-4 0-15,0-8-2 0,1-2 0 16,3-8-2-1,3-3-1-15,7-3-1 0,4-4 0 16,9-1 0-16,6 1 0 16,4-1 1-16,4 2 1 0,2 4 2 15,2 2 2-15,-3 3 2 16,-5 3 1-16,-4 6 0 15,-10 3 1-15,-5 1 0 0,-11 3 1 16,-12 0-2 0,-8-6 0-16,-7-6-3 0,-6-3-6 15,-4-13-24-15,1-3-46 16,4-4-6-16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  <inkml:channel name="T" type="integer" max="2.14748E9" units="dev"/>
        </inkml:traceFormat>
        <inkml:channelProperties>
          <inkml:channelProperty channel="X" name="resolution" value="946.39398" units="1/cm"/>
          <inkml:channelProperty channel="Y" name="resolution" value="1675.80408" units="1/cm"/>
          <inkml:channelProperty channel="F" name="resolution" value="1.41944" units="1/cm"/>
          <inkml:channelProperty channel="T" name="resolution" value="1" units="1/dev"/>
        </inkml:channelProperties>
      </inkml:inkSource>
      <inkml:timestamp xml:id="ts0" timeString="2016-11-07T15:13:58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14597 5929 111 0,'0'0'10'0,"0"0"6"15,0 0 12 1,0 0 5-16,-10 0 5 0,10 0 1 16,-9 0 1-16,9 0-1 0,-14-12-5 15,14 12-10 1,-9-9-8-16,9 9-5 0,-9-10-6 15,9 10-1-15,0 0-1 16,-7-10-1-16,7 10 0 0,0 0 1 16,0 0-1-1,0 0 0-15,0 0-1 0,0 0 1 16,-3 6-1-1,3 3-1-15,1 6 1 0,4 5-2 16,-1 5 1-16,2 7 0 0,1 4 1 16,0 8 0-16,2 6 0 15,-2 13 0-15,2 3 2 16,-1 9 0-16,3 3 0 15,-2 1 1-15,3 1-1 0,0-3 0 16,1-5 1 0,3-8-1-16,-1-9-1 0,0-11-1 15,-2-10 1 1,0-7-1-16,-1-7 0 0,-5-7 1 15,-1-3 1-15,-6-10 0 0,0 0-3 16,0 0 0-16,0 0 0 16,-6-4 0-16,-4-12 0 0,-2-6 0 15,-5-7 0 1,-2-7 0-16,-2-5 0 0,-3-7 0 15,-3-5 0 1,-1-3 0-16,1-2 0 0,0 0 0 16,2 0 0-16,4 0 0 0,1 1 0 15,4 1 0-15,2 2 0 16,9-3 0-16,1 5 0 15,4 1 0-15,2 0 0 16,7 3 0-16,4-1 0 0,4 4 0 16,2 1 0-1,3 4 0-15,3 2 0 0,4 3 0 16,4 9 0-16,4 3 0 15,1 13 0-15,4 8 0 16,4 4 0-16,2 15 0 0,2 6 0 16,-3 10 0-16,-5 5 0 15,-5 8 0-15,-7 0 0 0,-9 3 0 16,-15 3 0-1,-7-2 0-15,-18 1 0 0,-8-6 0 16,-6-4 0 0,-6-9 0-16,-2-8-3 0,-5 3-64 15,9-22-14-15</inkml:trace>
  <inkml:trace contextRef="#ctx0" brushRef="#br0" timeOffset="690.0069">15252 6491 330 0,'0'0'4'0,"0"0"4"0,-3 17 2 15,1-1 3 1,0 9 0-16,2 4 2 0,0 5-1 16,3 7 1-16,6-2-4 15,3-3-3-15,7-7-4 16,5-8 0-16,0-10-1 0,5-10-1 15,-4-6-1-15,3-16 0 16,-5-7 1-16,-3-9-1 0,-8-3 1 16,-7-5-1-1,-5-2 1-15,-3 1 1 0,-11 6 1 16,-7 4 0-1,-4 9 1-15,-3 12-1 0,1 11 0 16,1 4 0-16,1 5-1 16,5 9-3-16,5 0-5 0,9 3-22 15,16-3-48-15,-8-3-5 16</inkml:trace>
  <inkml:trace contextRef="#ctx0" brushRef="#br0" timeOffset="1000.01">15597 5700 431 0,'0'0'7'0,"0"29"0"0,1 8 4 15,0 16-1-15,1 14 2 16,5 16 0-16,1 13 1 0,2 10-5 16,3 3-8-1,-1-5 0-15,5-5 0 0,-2-19 0 16,-4-4-78-1,7-9-3-15</inkml:trace>
  <inkml:trace contextRef="#ctx0" brushRef="#br0" timeOffset="1650.0165">16812 5695 365 0,'0'0'3'0,"0"0"0"0,0 0 4 16,0 0 2-16,14 0 0 0,-1 0 1 15,10 0 0 1,5-2 0-16,8 2-2 0,7 0-2 15,10 0-13 1,2 7-50-16,2-3-13 0</inkml:trace>
  <inkml:trace contextRef="#ctx0" brushRef="#br0" timeOffset="2360.0236">17047 5775 377 0,'0'0'6'16,"0"0"2"-16,0 0 1 15,0 19 0-15,0-4 1 16,0 9 1-16,0 12-1 0,5 10 1 16,0 7-5-16,2 8-2 0,3 5-1 15,1 3-1 1,1-1 0-16,-3-1-1 0,2-8 1 15,-1-6-1 1,-2-7 0-16,-2-5 0 0,-1-3 0 16,-2-5 0-16,-2 0-1 15,-1-3 0-15,0 0 0 0,0-3 0 16,-1 0 0-16,-1-1 0 15,0-6 1-15,-1-3 0 16,2-4 0-16,1-13 0 0,-4 13 1 16,4-13-1-1,0 0 1-15,-14-5-1 0,14 5 1 16,-16-12-1-16,6 2 0 15,-2 3-1-15,-2 0 1 16,-2 2 0-16,1-2 0 16,-3 4-1-16,1 0 0 0,-2 0 0 15,-1 2 0-15,1-3 0 0,3 1 0 16,1 0 0-1,0 2-1-15,4 1 0 0,11 0 0 16,-8 3-1 0,8-3 1-16,8 11-1 0,7-4 0 15,10 0 0-15,5-1 2 16,8-2-1-16,5-2 1 0,3 1-1 15,4-3-9 1,1-10-52-16,-4 10-13 0</inkml:trace>
  <inkml:trace contextRef="#ctx0" brushRef="#br0" timeOffset="50350.5035">14258 8286 346 0,'0'0'4'15,"0"0"1"1,-2 5 3-16,2 7 2 0,0 12 2 16,3 10 0-16,4 20 2 15,5 16 1-15,3 14-2 0,3 11 0 16,2 6-2-1,0 6-1-15,-2-8 0 0,-3-6-1 16,-5-17 0-16,-5-16-1 0,-4-16-6 16,-1-13-2-1,-8-16 0-15,-6-15 0 0,-2-15 0 16,-5-21 0-16,-2-17 0 15,-4-14 0-15,1-16 0 16,-2-7 0-16,5-6 0 16,3-1 0-16,6 2 0 0,6 9 0 15,8 11 0 1,9 11 0-16,14 17 0 0,10 18 0 15,14 16 0-15,8 14 0 0,8 22 0 16,6 16 0 0,5 17 0-16,-8 13 0 0,-4 12 0 15,-9 2 0-15,-14 3 0 16,-11-1 0-16,-15-5 0 0,-13-5 0 15,-13-10 0 1,-15-7 0-16,-10-12 0 0,-13-13 0 16,-8-14 0-1,-3-15 0-15,-6-7 0 0,-3-14 0 16,16 0-7-16,0 10-66 0,18-15-11 15</inkml:trace>
  <inkml:trace contextRef="#ctx0" brushRef="#br0" timeOffset="51080.5108">15090 9237 362 0,'0'0'4'16,"0"0"5"-1,0 0 1-15,-3-13 0 0,0-5 2 16,0-12-1-16,-3-8 0 0,0-15 1 16,2-17-5-1,-3-10-4-15,2-11-1 0,1 0-1 16,4 4-2-16,0 11 1 15,5 12 1-15,6 24 2 0,3 29-1 16,8 28 1 0,3 31 0-16,3 18 1 0,4 10 0 15,2 5 2 1,3 0-2-16,-4-7-1 0,0-16 1 15,-6-20 1-15,-1-18-1 0,-6-20 0 16,-8-13 0-16,-4-20-2 16,-5-16 0-16,-3-18-2 0,-3-15 0 15,-5-7 0 1,-1 3 0-16,-2 9 0 0,2 10 0 15,5 18 0 1,4 20 0-16,8 29-30 0,8 24-50 16,5 19-2-16</inkml:trace>
  <inkml:trace contextRef="#ctx0" brushRef="#br0" timeOffset="51550.5155">15685 8453 451 0,'0'10'3'16,"0"10"1"0,0 15 1-16,2 11 2 0,2 14 1 15,4 9 0-15,2 9 0 16,1 8 0-16,4-11-2 15,0-8-3-15,1-13-3 0,-1-13 0 16,1-21 0-16,-3-20 0 16,-3-14 0-16,-4-26-5 0,-3-19-1 15,-3-19 0 1,0-19 1-16,-2-8-1 0,-1-1-1 15,3 5 2 1,0 11 2-16,6 15 2 0,6 24 2 16,10 28 0-16,5 28 1 15,5 35 0-15,2 19 1 0,4 25 1 16,0 17 0-16,0 13-1 15,-4 2-2-15,-3 0-8 16,-10-1-67-16,-2-26-2 0</inkml:trace>
  <inkml:trace contextRef="#ctx0" brushRef="#br0" timeOffset="51770.5176">15808 8862 447 0,'0'0'2'0,"0"0"2"16,0 0 2 0,0 0 0-16,17 6 1 0,7-9 0 15,10-5 0-15,14-11-3 16,22-3-35-16,4-5-42 15,11-5-5-15</inkml:trace>
  <inkml:trace contextRef="#ctx0" brushRef="#br0" timeOffset="52200.522">17200 8114 411 0,'0'0'7'0,"-3"24"3"15,3 6 1 1,0 16 2-16,0 14 0 0,3 15 0 15,2 17 1-15,0 12 0 0,5 4-9 16,-2-3-5-16,9-6 0 16,-6-16-16-16,5-9-62 0,2-17-3 15</inkml:trace>
  <inkml:trace contextRef="#ctx0" brushRef="#br0" timeOffset="52390.5238">17740 9003 449 0,'0'0'2'0,"0"0"-2"0,0 0 1 16,-4-13-3-1,2-8-20-15,-6-11-49 0,8-11-2 16</inkml:trace>
  <inkml:trace contextRef="#ctx0" brushRef="#br0" timeOffset="52490.5248">17642 8482 454 0,'0'0'3'0,"-14"20"1"16,0 1 1-16,-3 5-1 15,-1 2 0-15,3 5-3 16,0-7-17-16,-5 2-55 16,20-11-6-16</inkml:trace>
  <inkml:trace contextRef="#ctx0" brushRef="#br0" timeOffset="53070.5306">18189 8700 413 0,'0'0'8'15,"0"0"1"-15,-12 5 2 0,12-5 1 16,-9 5 1-16,9-5 0 0,-10 0 0 15,10 0 0 1,-10-3-7-16,10 3-6 0,-7-12 0 16,7 12 0-16,-7-16 0 15,7 16 0-15,-9-14 0 0,9 14 0 16,-10-9 0-1,10 9 0-15,-11-6 0 0,11 6 0 16,-13-3 0-16,13 3 0 0,-16-4 0 16,7 3 0-1,-3 1 0-15,-1-2 0 0,-2 2 0 16,-1 0 0-16,-2 0 0 15,0 7 0-15,-2 4 0 16,0 5 0-16,1 3 0 16,2 9 0-16,5 2 0 0,3 1 0 15,6 2 0 1,3-5 0-16,11-4 0 0,6-9-2 15,8-5 1-15,6-8 0 0,5-2 1 16,0 0-1 0,4-1 1-16,0 1 0 0,-1 8 0 15,-1 9 0-15,-7 8 1 16,-3 8-1-16,-6 8 0 0,-5 5 1 15,-6 5-1 1,-6 7 1-16,-5 5-1 0,-9 3 0 16,-9 2 2-1,-4-1-2-15,-6-4-2 0,-7-13-13 16,-19-7-62-16,15-10-4 0</inkml:trace>
  <inkml:trace contextRef="#ctx0" brushRef="#br0" timeOffset="53950.5395">18671 8693 420 0,'0'0'5'0,"0"0"3"15,0 0 1-15,0 0 0 0,0 0 2 16,-10-3 1-1,10 3 0-15,0 0 2 0,-12-12-6 16,12 12-5-16,-13-14-3 0,13 14 0 16,-13-17 0-1,13 17 0-15,-16-14 0 0,7 7 0 16,1 1 0-16,-1 1 0 15,9 5 0-15,-16-9 0 0,16 9 0 16,-13-8 0 0,13 8 0-16,-14-7 0 0,14 7 0 15,-12-5 0 1,12 5 0-16,-14-3 0 0,14 3 0 15,-12-3 0-15,12 3 0 0,-14 0 0 16,14 0 0-16,-13 2 0 16,13-2 0-16,-11 9 0 0,11-9 0 15,-13 12 0 1,13-12 0-16,-16 17 0 0,8-5 0 15,0 6 0 1,2 4 0-16,1 6 0 0,5 3 0 16,0 3-3-16,6 2-1 15,7-2-1-15,6-7 1 0,3-6 0 16,3-9 0-16,4-12 1 15,-3-4-1-15,2-13 1 16,-2-4 1-16,-3-4 1 0,-3 4 0 16,-5 4 1-1,-2 9 0-15,-5 11 0 0,-1 12 1 16,-2 13-2-1,0 4-7-15,6 2-38 0,-1 4-29 16,1-3-1-16</inkml:trace>
  <inkml:trace contextRef="#ctx0" brushRef="#br0" timeOffset="54440.5444">19015 8575 377 0,'0'0'7'0,"0"0"3"15,-12 3 1-15,3 2 2 16,-4 3 1-16,-5 1 0 0,-1 1 0 16,-3 2 1-1,-1-2-7-15,7 4-4 0,3-4-2 16,10 2-1-1,4-2-2-15,14 0-1 0,5 0-1 16,8 2-1-16,4 0 1 0,2 5 0 16,-1 1 1-16,-7 7 0 15,-5 4 2-15,-9 8 1 0,-10 4 1 16,-3 2 0-1,-9-2 1-15,-7 0-4 0,-1-9-9 16,2-10-30 0,2-8-35-16,2-11 0 0</inkml:trace>
  <inkml:trace contextRef="#ctx0" brushRef="#br0" timeOffset="54790.5479">19303 8809 341 0,'0'0'2'0,"0"0"1"0,17-10 0 16,-9-4 0-16,5-3 1 15,-4-4-1-15,2-6 3 16,-3-3-1-16,-6-1 3 0,-1 2 4 16,-6 6 1-1,-2 7 0-15,-7 9 1 0,3 9 1 16,0 15 1-1,3 12 0-15,6 14-5 0,2 4-3 16,10 4-2-16,8 1-1 0,5-3-1 16,11-4-4-16,1-9 0 15,5-10 0-15,9-22-57 0,-5 6-22 16,3-5 0-1</inkml:trace>
  <inkml:trace contextRef="#ctx0" brushRef="#br0" timeOffset="77200.772">14004 10869 309 0,'0'0'8'0,"-16"0"4"0,3 3 3 16,-2 1 0 0,-3-3 4-16,-4 1 0 0,0-1 1 15,-1-1-1-15,6 0-7 16,4-3-4-16,13 3-3 0,-14-13-1 15,14 13-1 1,14-18-1-16,5 8 1 0,11-2 0 16,14 2 1-16,11 1 1 0,14 1 0 15,12 1 0 1,11-2 0-16,10-1 0 0,5-1-1 15,6-2-2-15,0-4-2 16,-5 0-3-16,1 5-15 0,-9 3-60 16,-12 9-4-1</inkml:trace>
  <inkml:trace contextRef="#ctx0" brushRef="#br0" timeOffset="77750.7775">14454 10715 398 0,'0'0'6'0,"0"0"3"0,0 0 2 16,0 0 3-16,3 15-1 15,4 9 2-15,-1 15-1 16,7 14 2-16,-3 15-6 15,2 11-5-15,4 9-5 0,-2 6 0 16,5 0 0 0,-4-5 0-16,10-4-25 0,-8-11-56 15,1-15-2-15</inkml:trace>
  <inkml:trace contextRef="#ctx0" brushRef="#br0" timeOffset="78300.783">14928 11361 341 0,'0'0'4'0,"0"22"1"16,2-1 2 0,3 0 1-16,5 1 1 0,1-1 1 15,6-2 0-15,1-5 1 0,7-14-4 16,-2-12-1-1,3-18-2-15,-1-7 0 0,-6-13-1 16,0-4 0-16,-11 0-1 16,-5 4 3-16,-5 8 1 0,-9 12 1 15,-11 14 1 1,-4 15 2-16,-5 12-1 0,-1 15 1 15,0 6-1 1,2 4-3-16,5-1-2 0,8-6-1 16,8-5-5-16,9-24-12 0,-6 8-65 15,21-9-3-15</inkml:trace>
  <inkml:trace contextRef="#ctx0" brushRef="#br0" timeOffset="78900.789">15295 11229 335 0,'0'0'4'16,"0"22"3"-16,1 5 3 0,7 7 3 15,1 11-1 1,4 8 2-16,4 5 0 0,0 8 0 16,3-4-3-16,0-8-3 0,-5-11-2 15,-1-6 0-15,-4-12-2 16,-6-9 0-16,-4-16 0 15,0 0-2-15,-12-24 0 16,-1-13 0-16,-4-12-2 0,-1-14-1 16,-1-10 0-1,1-8-1-15,2-2 0 0,6 3 0 16,7 5-1-16,3 9 1 0,9 15-1 15,8 14 1 1,5 17 1-16,2 16 1 0,4 13 0 16,-1 18 2-16,-4 14 0 15,-3 8 1-15,-9 8 1 0,-8 1 0 16,-3-4-1-1,-10-6-3-15,-5-9-7 0,-5-17-17 16,-5-15-38 0,3-7-15-16</inkml:trace>
  <inkml:trace contextRef="#ctx0" brushRef="#br0" timeOffset="79270.7926">15740 11122 404 0,'0'0'2'0,"-2"18"1"16,2 1 1-16,2 5 1 15,7 4 1-15,4 1 0 16,5 3 2-16,4-3-2 0,5-8 0 16,2-8 0-1,0-13-2-15,-4-5 0 0,-7-15-1 16,-5-7 0-16,-5-9-1 0,-8-7 0 15,-4-3-1 1,-11-1 1-16,-4 5 0 0,-2 8 0 16,-2 9-2-16,0 14 1 15,-1 11 0-15,4 12-3 0,1 9-11 16,5 8-62-1,11 3-4-15</inkml:trace>
  <inkml:trace contextRef="#ctx0" brushRef="#br0" timeOffset="79690.7968">16326 11231 398 0,'0'0'3'0,"-5"12"0"0,5-12 1 16,-11 17-7 0,-2-10-19-16,-1-7-45 0,14 0-2 15</inkml:trace>
  <inkml:trace contextRef="#ctx0" brushRef="#br0" timeOffset="79820.7981">16159 10915 413 0,'0'0'3'0,"-11"14"-1"15,2 0 0 1,2 0-1-16,2 1-3 0,1-6-13 15,4-9-50 1,5 4-5-16</inkml:trace>
  <inkml:trace contextRef="#ctx0" brushRef="#br0" timeOffset="80140.8014">16528 10834 365 0,'0'0'6'16,"0"0"1"-16,-11 0 4 0,2 2-1 15,-1 6 1 1,-3 5-1-16,0 2 1 0,0 6-1 16,0 3-5-16,8 2-4 15,5 3 0-15,1-5-2 16,10 1 0-16,8-7 0 15,4 1 0-15,3-6 1 0,1 0 0 16,-2 1 0 0,-1 1 1-16,-6 6-1 0,-5 5 2 15,-8 4-1-15,-5 3 0 0,-8 4 0 16,-6-3-4-1,-5-2-9-15,-4-11-26 0,-2-7-34 16,5-8-4-16</inkml:trace>
  <inkml:trace contextRef="#ctx0" brushRef="#br0" timeOffset="80490.8049">16872 11105 412 0,'0'0'3'15,"-1"21"2"-15,1 0 0 0,0 4 0 16,5 3 1-16,5-2 0 0,4 2 0 15,3-3 0 1,7-11-2-16,0-13-2 0,1-9 0 16,-2-14 0-16,-4-8 0 15,-5-7 0-15,-8-9 1 16,-6 0 0-16,-5-1 2 15,-7 4 0-15,-7 8 0 0,-3 8 1 16,-3 10-2 0,0 13 0-16,0 11-2 0,2 9-3 15,9 15-9-15,-5 6-68 0,12-4-4 16</inkml:trace>
  <inkml:trace contextRef="#ctx0" brushRef="#br0" timeOffset="81340.8134">17285 10911 258 0,'0'0'8'0,"-2"10"0"16,2-10 4-16,-5 14 0 0,3-6-1 15,1 4 2-15,0-1-1 16,1 5 1-16,0-2-7 15,4 8-1-15,2 4-3 16,3 12 1-16,3 2-1 0,1 6 1 16,4 0-1-1,-4 0-1-15,5-8 0 0,-3-6 0 16,3-15 1-16,-3-14-1 0,0-14 0 15,-1-18 0 1,-2-12-1-16,1-5 1 0,0-1-1 16,-1 2-1-16,-1 7 1 15,0 12 1-15,3 17 1 0,-1 10 1 16,4 16 0-1,3 5 0-15,-1 2 0 0,2 0 1 16,-3-6 0 0,3-10-1-16,-5-8 0 0,1-13 0 15,-3-4 0-15,-1-3 1 0,-1 5 2 16,3 5 0-16,0 9-1 15,2 3 0-15,3 16 0 16,-1 5-1-16,3 3-2 16,-1-4-18-16,-11 0-56 0,13-5-2 15</inkml:trace>
  <inkml:trace contextRef="#ctx0" brushRef="#br0" timeOffset="81620.8161">18071 11146 347 0,'0'0'1'16,"0"0"1"-16,16 0 0 0,-4-4 0 16,4-6 1-1,0-4 0-15,3-3 0 0,-1-4 2 16,-5-4-2-16,-2-3 1 0,-7 2 2 15,-4 2 4 1,-4 7 1-16,-7 5 2 0,-5 10 1 16,0 4 0-16,-2 14 2 15,2 13-2-15,4 5-3 0,4 3-2 16,5 3-4-1,7-5-1-15,11-3-8 0,5-13-33 16,14-8-41 0,5-10-4-16</inkml:trace>
  <inkml:trace contextRef="#ctx0" brushRef="#br0" timeOffset="82040.8204">18571 11296 414 0,'0'0'4'0,"0"0"1"0,0 0 2 15,0 0 1 1,0 0 1-16,-6-13 1 0,0-5 0 16,-2-4 1-16,-1-10-2 15,0-3-2-15,-1-5-1 0,-1 0-1 16,5 0-1-1,3 5-2-15,3 3-2 0,9 7 0 16,10 7 0 0,6 3 0-16,15 8-30 0,4 1-50 15,7 2-3-15</inkml:trace>
  <inkml:trace contextRef="#ctx0" brushRef="#br0" timeOffset="82720.8272">19014 10921 346 0,'0'0'8'0,"0"0"4"0,0 0 6 16,0 5-1-16,0-5 1 15,0 0 1-15,0 0 1 0,0 0 0 16,-9 0-7-1,9 0-4-15,-7-12-4 0,1 3-1 16,-1-2-2 0,2 2-2-16,-3 0 0 0,0-2 0 15,3 2 0-15,-3 1 0 0,8 8 0 16,-13-14 0-16,13 14 0 15,-12-12 0-15,12 12 0 16,-11-8 0-16,11 8 0 16,-11-3 0-16,11 3 0 0,-10 0 0 15,10 0 0 1,-9 4-2-16,9-4 0 0,-13 7 0 15,13-7 0-15,-13 12 0 16,13-12 0-16,-16 14 0 16,7-5 1-16,3 2-1 0,-3 3 0 15,4 1 1-15,2 3-1 16,1 1 1-16,2 1-1 0,4-2 0 15,4 2 1 1,5-4-1-16,3-1 0 0,0-2 0 16,1-5 1-1,-2 0-1-15,-1-5 1 0,0-1 0 16,-4-2 0-16,-10 0 1 0,15 0-1 15,-15 0 0-15,13 4-10 16,-6 6-38-16,-7-10-27 16,19 14-2-16</inkml:trace>
  <inkml:trace contextRef="#ctx0" brushRef="#br0" timeOffset="83370.8337">19359 10805 365 0,'0'0'8'16,"0"0"3"-1,0 0 2-15,-11-5 0 0,11 5 2 16,-15-7 0-16,5 4 1 16,-3 1 1-16,-5 1-7 15,0 1-4-15,0 2-2 0,1 6-1 16,1 5-1-16,2 1-2 15,5 4-1-15,8 1 0 0,2 0-1 16,13 0-1 0,6-3 0-16,4 0-1 0,4 0 0 15,2 0 1 1,-1 2 0-16,-8 2 1 0,-4 6 1 15,-8 4 0-15,-8 3 2 16,-4-1 1-16,-8 2-2 0,-4-5-3 16,-3-9-6-16,4-11-31 0,4-9-36 15,3-7-2 1</inkml:trace>
  <inkml:trace contextRef="#ctx0" brushRef="#br0" timeOffset="83680.8367">19505 11044 391 0,'0'0'2'16,"0"0"0"-16,10 0 2 16,5-7-1-16,1-2 1 15,8-7 0-15,2-3 0 0,2-5 1 16,0-2-2-1,-3-5 0-15,-7-1 0 0,-5 1-1 16,-8 0 1-16,-5 6 0 16,-3 6 0-16,-10 6 0 15,2 10-1-15,-1 7 0 0,0 18-1 16,7 9 0-16,5 10 1 15,8 2-1-15,12 2 0 0,6-2 1 16,7-5-1 0,4-12-7-16,7-10-66 0,-2-10-2 15</inkml:trace>
  <inkml:trace contextRef="#ctx0" brushRef="#br0" timeOffset="84360.8435">18951 10843 274 0,'0'0'6'0,"0"0"1"0,-2 11 2 16,2-11 3-16,0 18 2 15,0-5 2-15,4 1 0 16,2 4 2-16,1-3-4 0,2 4-2 16,-1-3-2-1,2 2-2-15,-1-4-3 0,1-1-2 16,-1-2-2-16,-1-2-5 15,2 0-10-15,-10-9-30 16,15 14-27-16,-15-14-2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52906-BF63-234B-A7A9-9F7BAF70AE6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E91925-4473-AF43-874F-E5D83A92F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645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31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Minimal E. coli vector features:</a:t>
            </a:r>
          </a:p>
          <a:p>
            <a:r>
              <a:rPr lang="en-US" dirty="0" smtClean="0"/>
              <a:t>Multiple</a:t>
            </a:r>
            <a:r>
              <a:rPr lang="en-US" baseline="0" dirty="0" smtClean="0"/>
              <a:t> cloning site (cluster of restriction enzyme recognition sites)</a:t>
            </a:r>
          </a:p>
          <a:p>
            <a:r>
              <a:rPr lang="en-US" baseline="0" dirty="0" smtClean="0"/>
              <a:t>E coli origin of replication</a:t>
            </a:r>
          </a:p>
          <a:p>
            <a:r>
              <a:rPr lang="en-US" baseline="0" dirty="0" smtClean="0"/>
              <a:t>Selectable marker (drug resistance)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981B7-9FB0-8447-AC09-92BAD308193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92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PCR</a:t>
            </a:r>
            <a:r>
              <a:rPr lang="en-US" baseline="0" dirty="0" smtClean="0"/>
              <a:t> with restriction sites on primers</a:t>
            </a:r>
          </a:p>
          <a:p>
            <a:r>
              <a:rPr lang="en-US" baseline="0" dirty="0" smtClean="0"/>
              <a:t>Digest PCR product and plasmid</a:t>
            </a:r>
          </a:p>
          <a:p>
            <a:r>
              <a:rPr lang="en-US" baseline="0" dirty="0" smtClean="0"/>
              <a:t>Ligate</a:t>
            </a:r>
          </a:p>
          <a:p>
            <a:r>
              <a:rPr lang="en-US" baseline="0" dirty="0" smtClean="0"/>
              <a:t>Transform into E. coli</a:t>
            </a:r>
          </a:p>
          <a:p>
            <a:r>
              <a:rPr lang="en-US" baseline="0" dirty="0" smtClean="0"/>
              <a:t>Select on antibiotic</a:t>
            </a:r>
          </a:p>
          <a:p>
            <a:r>
              <a:rPr lang="en-US" baseline="0" dirty="0" smtClean="0"/>
              <a:t>Isolate plasmid from E. coli, 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981B7-9FB0-8447-AC09-92BAD30819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92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PCR</a:t>
            </a:r>
            <a:r>
              <a:rPr lang="en-US" baseline="0" dirty="0" smtClean="0"/>
              <a:t> with restriction sites on primers</a:t>
            </a:r>
          </a:p>
          <a:p>
            <a:r>
              <a:rPr lang="en-US" baseline="0" dirty="0" smtClean="0"/>
              <a:t>Digest PCR product and plasmid</a:t>
            </a:r>
          </a:p>
          <a:p>
            <a:r>
              <a:rPr lang="en-US" baseline="0" dirty="0" smtClean="0"/>
              <a:t>Ligate</a:t>
            </a:r>
          </a:p>
          <a:p>
            <a:r>
              <a:rPr lang="en-US" baseline="0" dirty="0" smtClean="0"/>
              <a:t>Transform into E. coli</a:t>
            </a:r>
          </a:p>
          <a:p>
            <a:r>
              <a:rPr lang="en-US" baseline="0" dirty="0" smtClean="0"/>
              <a:t>Select on antibiotic</a:t>
            </a:r>
          </a:p>
          <a:p>
            <a:r>
              <a:rPr lang="en-US" baseline="0" dirty="0" smtClean="0"/>
              <a:t>Isolate plasmid from E. coli, 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981B7-9FB0-8447-AC09-92BAD30819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92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Supercoiling</a:t>
            </a:r>
          </a:p>
          <a:p>
            <a:r>
              <a:rPr lang="en-US" dirty="0" smtClean="0"/>
              <a:t>DNA binding proteins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981B7-9FB0-8447-AC09-92BAD308193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73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(topoisomerase,</a:t>
            </a:r>
            <a:r>
              <a:rPr lang="en-US" baseline="0" dirty="0" smtClean="0"/>
              <a:t> Pol I, ligase)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981B7-9FB0-8447-AC09-92BAD30819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87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8CB5B-51BE-A749-8745-EB57120DB988}" type="datetime1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25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324FB-1424-A34A-B765-4EB127E7ED8C}" type="datetime1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31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0127D-1677-D44D-A412-892D1A34A17A}" type="datetime1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53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7895B-D705-D049-8DB4-449413D504FB}" type="datetime1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77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9018-9E94-694E-B37A-C61B6E2A9EAA}" type="datetime1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A33D-A22B-1A41-9536-DC5AB4CCDFA6}" type="datetime1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44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968-E263-4D4C-9D1D-94DE042E04D2}" type="datetime1">
              <a:rPr lang="en-US" smtClean="0"/>
              <a:t>11/7/17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04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AEBE-21F9-9345-8D2D-31B4B78BCAD3}" type="datetime1">
              <a:rPr lang="en-US" smtClean="0"/>
              <a:t>11/7/17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23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AF00-94D8-964B-B352-BB4808B85701}" type="datetime1">
              <a:rPr lang="en-US" smtClean="0"/>
              <a:t>11/7/17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08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9601-2BFA-DE42-B360-10040F0826B3}" type="datetime1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12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A3CF9-1707-7049-8459-A7F33F717137}" type="datetime1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55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93DAC-A677-2343-851C-0C0FEF2AC027}" type="datetime1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8526A-BC05-4D43-8BB3-EF162D674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8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4" Type="http://schemas.openxmlformats.org/officeDocument/2006/relationships/image" Target="../media/image16.png"/><Relationship Id="rId5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customXml" Target="../ink/ink6.xml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Broad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114" y="931411"/>
            <a:ext cx="8454572" cy="53315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basics of genetic information flow and the genetic code</a:t>
            </a:r>
          </a:p>
          <a:p>
            <a:r>
              <a:rPr lang="en-US" dirty="0" smtClean="0"/>
              <a:t>The chemical basis of nucleic acid and protein structure and function</a:t>
            </a:r>
          </a:p>
          <a:p>
            <a:r>
              <a:rPr lang="en-US" dirty="0" smtClean="0"/>
              <a:t>PCR</a:t>
            </a:r>
          </a:p>
          <a:p>
            <a:r>
              <a:rPr lang="en-US" dirty="0" smtClean="0"/>
              <a:t>Cloning</a:t>
            </a:r>
          </a:p>
          <a:p>
            <a:r>
              <a:rPr lang="en-US" dirty="0" smtClean="0"/>
              <a:t>Genome structure</a:t>
            </a:r>
            <a:endParaRPr lang="en-US" dirty="0" smtClean="0"/>
          </a:p>
          <a:p>
            <a:r>
              <a:rPr lang="en-US" dirty="0" smtClean="0"/>
              <a:t>DNA replication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89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9741" y="196671"/>
            <a:ext cx="83670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</a:t>
            </a:r>
            <a:r>
              <a:rPr lang="en-US" sz="3600" dirty="0" smtClean="0"/>
              <a:t>ucleophilic attacks and hydrogen bonding make sense when you consider </a:t>
            </a:r>
            <a:r>
              <a:rPr lang="en-US" sz="3600" dirty="0" smtClean="0"/>
              <a:t>which atoms wil</a:t>
            </a:r>
            <a:r>
              <a:rPr lang="en-US" sz="3600" dirty="0" smtClean="0"/>
              <a:t>l have partial negative and partial positive charges as a result of unequal sharing of electrons</a:t>
            </a:r>
            <a:endParaRPr lang="en-US" sz="36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10525"/>
              </p:ext>
            </p:extLst>
          </p:nvPr>
        </p:nvGraphicFramePr>
        <p:xfrm>
          <a:off x="1455270" y="3846997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Elements</a:t>
                      </a:r>
                      <a:r>
                        <a:rPr lang="en-US" baseline="0" dirty="0" smtClean="0"/>
                        <a:t> forming bond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Distribution of charge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Oxygen and hydrogen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Carbon and hydrogen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Nitrogen and hydrogen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Oxygen and carbon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Oxygen</a:t>
                      </a:r>
                      <a:r>
                        <a:rPr lang="en-US" baseline="0" dirty="0" smtClean="0"/>
                        <a:t> and phosphorus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658181" y="4183848"/>
              <a:ext cx="2054520" cy="1963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8821" y="4174488"/>
                <a:ext cx="2073240" cy="198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334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8353" y="164356"/>
            <a:ext cx="83670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Nucleotides and nucleotide structure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921786" y="1204686"/>
            <a:ext cx="29682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Be prepared to tell me the composition of a given nucleotide (example: </a:t>
            </a:r>
            <a:r>
              <a:rPr lang="en-US" dirty="0" err="1"/>
              <a:t>dGTP</a:t>
            </a:r>
            <a:r>
              <a:rPr lang="en-US" dirty="0"/>
              <a:t> is a nucleotide composed of a guanine base, deoxyribose, and a 5’ triphosphate</a:t>
            </a:r>
            <a:r>
              <a:rPr lang="en-US" dirty="0" smtClean="0"/>
              <a:t>).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Be prepared to give the abbreviation for a given nucleotide.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What is the difference between a nucleotide and a base?</a:t>
            </a:r>
            <a:endParaRPr lang="en-US" dirty="0"/>
          </a:p>
        </p:txBody>
      </p:sp>
      <p:pic>
        <p:nvPicPr>
          <p:cNvPr id="8" name="Picture 7" descr="figure_06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17" y="1588554"/>
            <a:ext cx="4598926" cy="39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22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Protein/peptide/polypeptide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figure_03_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17638"/>
            <a:ext cx="8534400" cy="501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54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Protein/peptide/polypeptide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87476" y="1450436"/>
            <a:ext cx="74132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Be prepared to draw the chemical structure of a peptide backbone (with amino acid side chains indicated by “R”)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N and C termini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/>
              <a:t>P</a:t>
            </a:r>
            <a:r>
              <a:rPr lang="en-US" sz="2000" dirty="0" smtClean="0"/>
              <a:t>eptide bonds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Residues (amino acids)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Know the bonds/forces/effects that mediate interactions between protein backbone atoms and atoms in the same protein/other proteins/other molecules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Know the bonds/forces/effects that mediate interactions between </a:t>
            </a:r>
            <a:r>
              <a:rPr lang="en-US" sz="2000" dirty="0" smtClean="0"/>
              <a:t>protein </a:t>
            </a:r>
            <a:r>
              <a:rPr lang="en-US" sz="2000" dirty="0"/>
              <a:t>side </a:t>
            </a:r>
            <a:r>
              <a:rPr lang="en-US" sz="2000" dirty="0" smtClean="0"/>
              <a:t>chain atoms </a:t>
            </a:r>
            <a:r>
              <a:rPr lang="en-US" sz="2000" dirty="0"/>
              <a:t>and atoms in the same protein/other proteins/other </a:t>
            </a:r>
            <a:r>
              <a:rPr lang="en-US" sz="2000" dirty="0" smtClean="0"/>
              <a:t>molecules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Given the chemical structure, indicate if an amino acid side chain is polar uncharged, non-polar, </a:t>
            </a:r>
            <a:r>
              <a:rPr lang="en-US" sz="2000" dirty="0" smtClean="0"/>
              <a:t>aromatic</a:t>
            </a:r>
            <a:r>
              <a:rPr lang="en-US" sz="2000" dirty="0" smtClean="0"/>
              <a:t>, or polar charged, and if it’s likely to interact with other molecules through covalent bonds, hydrogen bonds, ionic bonds, hydrophobic effects, and/or stacking interactions.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8097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Protein/peptide/polypeptide structure cont’d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97316" y="1601466"/>
            <a:ext cx="7413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Define the four levels of protein structure, and describe the bonds/forces/effects responsible for each one.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5" name="Picture 4" descr="figure_04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80" y="2356410"/>
            <a:ext cx="6415043" cy="417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3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8" y="103016"/>
            <a:ext cx="8766432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Protein/peptide/polypeptide structure cont’d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640" y="1076659"/>
            <a:ext cx="7413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Alpha helices and beta sheets: describe the bonds that hold these together, and the respective roles of side-chain and backbone atoms.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6" name="Picture 5" descr="figure_04_06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11" y="2281964"/>
            <a:ext cx="2749007" cy="4335766"/>
          </a:xfrm>
          <a:prstGeom prst="rect">
            <a:avLst/>
          </a:prstGeom>
        </p:spPr>
      </p:pic>
      <p:pic>
        <p:nvPicPr>
          <p:cNvPr id="7" name="Picture 6" descr="figure_04_0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482" y="1999989"/>
            <a:ext cx="3813285" cy="450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32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75473" y="313601"/>
            <a:ext cx="811132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Interactions between proteins and nucleic acids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995405" y="1556804"/>
            <a:ext cx="72698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</a:t>
            </a:r>
            <a:r>
              <a:rPr lang="en-US" sz="2400" b="1" dirty="0" smtClean="0"/>
              <a:t>equence-specific</a:t>
            </a:r>
            <a:r>
              <a:rPr lang="en-US" sz="2400" dirty="0" smtClean="0"/>
              <a:t> interactions involve direct molecular contact with the bases in the nucleic acid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Hydrogen bonds between bases and the protein</a:t>
            </a:r>
          </a:p>
          <a:p>
            <a:endParaRPr lang="en-US" sz="2400" dirty="0"/>
          </a:p>
          <a:p>
            <a:r>
              <a:rPr lang="en-US" sz="2400" dirty="0" smtClean="0"/>
              <a:t>N</a:t>
            </a:r>
            <a:r>
              <a:rPr lang="en-US" sz="2400" b="1" dirty="0" smtClean="0"/>
              <a:t>on-sequence-specific </a:t>
            </a:r>
            <a:r>
              <a:rPr lang="en-US" sz="2400" dirty="0" smtClean="0"/>
              <a:t>interactions involve contact with atoms in the backbone of the nucleic acid, and non-specific interaction with bases such as stacking.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6827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5_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16" y="1145271"/>
            <a:ext cx="5832112" cy="57233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453" y="191164"/>
            <a:ext cx="8671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Examples of </a:t>
            </a:r>
            <a:r>
              <a:rPr lang="en-US" sz="2800" b="1" dirty="0" smtClean="0"/>
              <a:t>non-sequence-specific </a:t>
            </a:r>
            <a:r>
              <a:rPr lang="en-US" sz="2800" dirty="0" smtClean="0"/>
              <a:t>interactions between a single-stranded nucleic acid and a protein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378329" y="1897983"/>
            <a:ext cx="255230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 that </a:t>
            </a:r>
            <a:r>
              <a:rPr lang="en-US" dirty="0" err="1" smtClean="0"/>
              <a:t>ss</a:t>
            </a:r>
            <a:r>
              <a:rPr lang="en-US" dirty="0" smtClean="0"/>
              <a:t> and ds nucleic acids will not bind to the same binding pocket (DNA binding proteins are usually structure-specific)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FA9B-5A73-9A4A-9465-F5A6E87715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4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5_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81" y="1232941"/>
            <a:ext cx="5795284" cy="52830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453" y="191164"/>
            <a:ext cx="8671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Examples of </a:t>
            </a:r>
            <a:r>
              <a:rPr lang="en-US" sz="2800" b="1" dirty="0" smtClean="0"/>
              <a:t>sequence-specific </a:t>
            </a:r>
            <a:r>
              <a:rPr lang="en-US" sz="2800" dirty="0" smtClean="0"/>
              <a:t>interactions between bases and amino acids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505365" y="1583928"/>
            <a:ext cx="2220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The bases are most often accessed at the major groove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FA9B-5A73-9A4A-9465-F5A6E87715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1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123" y="0"/>
            <a:ext cx="8229600" cy="1143000"/>
          </a:xfrm>
        </p:spPr>
        <p:txBody>
          <a:bodyPr/>
          <a:lstStyle/>
          <a:p>
            <a:r>
              <a:rPr lang="en-US" dirty="0" smtClean="0"/>
              <a:t>PCR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13941" y="1060872"/>
            <a:ext cx="855127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2800" dirty="0" smtClean="0"/>
              <a:t>What does it do, how does it do it, and why it is useful? </a:t>
            </a:r>
            <a:endParaRPr lang="en-US" sz="2800" dirty="0"/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2800" dirty="0" smtClean="0"/>
              <a:t>Know what components you need, and what the role of each one is</a:t>
            </a:r>
            <a:r>
              <a:rPr lang="en-US" sz="2800" dirty="0" smtClean="0"/>
              <a:t>.</a:t>
            </a:r>
            <a:endParaRPr lang="en-US" sz="2800" dirty="0"/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2800" dirty="0" smtClean="0"/>
              <a:t>Be prepared to design primers for any given </a:t>
            </a:r>
            <a:r>
              <a:rPr lang="en-US" sz="2800" dirty="0" smtClean="0"/>
              <a:t>template DNA sequence.</a:t>
            </a:r>
            <a:endParaRPr lang="en-US" sz="2800" dirty="0"/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2800" dirty="0" smtClean="0"/>
              <a:t>Be prepared to identify the sequence that will be amplified by a given set of primers.</a:t>
            </a:r>
            <a:endParaRPr lang="en-US" sz="2800" dirty="0"/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2800" dirty="0" smtClean="0"/>
              <a:t>Be prepared to design primers that will add additional sequences not present in the template.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2362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flow of genetic information: be prepared to diagram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38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figure_06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01233"/>
            <a:ext cx="3638824" cy="49586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9027" y="2375243"/>
            <a:ext cx="36452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Understand annealing, denaturation (aka “melting”), Tm, and the significance of these for PCR.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2938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898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PCR diagramed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figure_07_09a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00" y="1522806"/>
            <a:ext cx="3749213" cy="4833544"/>
          </a:xfrm>
          <a:prstGeom prst="rect">
            <a:avLst/>
          </a:prstGeom>
        </p:spPr>
      </p:pic>
      <p:pic>
        <p:nvPicPr>
          <p:cNvPr id="6" name="Picture 5" descr="figure_07_09a_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141" y="1355208"/>
            <a:ext cx="3694176" cy="641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7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05243" y="1643275"/>
            <a:ext cx="659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What is it and why is it useful?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0568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965582"/>
            <a:ext cx="2133600" cy="365125"/>
          </a:xfrm>
        </p:spPr>
        <p:txBody>
          <a:bodyPr/>
          <a:lstStyle/>
          <a:p>
            <a:fld id="{E9EFAE17-38F3-244D-A9B2-94C182E4B82E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 descr="figure_07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89" y="685846"/>
            <a:ext cx="4122902" cy="63133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7330" y="1263107"/>
            <a:ext cx="4541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 PCR with primer tails to add restriction sites – be prepared to design these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29826" y="3104276"/>
            <a:ext cx="503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Putting DNA into a bacterium is </a:t>
            </a:r>
            <a:r>
              <a:rPr lang="en-US" b="1" dirty="0" smtClean="0"/>
              <a:t>transformation</a:t>
            </a:r>
          </a:p>
          <a:p>
            <a:r>
              <a:rPr lang="en-US" dirty="0" smtClean="0"/>
              <a:t>For cloning, this is usually </a:t>
            </a:r>
            <a:r>
              <a:rPr lang="en-US" i="1" dirty="0" smtClean="0"/>
              <a:t>E. coli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2663415" y="3745156"/>
            <a:ext cx="503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 on media containing drug to which the plasmid confers resistance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501914" y="4895482"/>
            <a:ext cx="503136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Isolate the plasmid and sequence it to confirm it’s correct, then: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Move it into an organism of interest (think of an example!)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Or, use </a:t>
            </a:r>
            <a:r>
              <a:rPr lang="en-US" i="1" dirty="0" smtClean="0"/>
              <a:t>E. coli </a:t>
            </a:r>
            <a:r>
              <a:rPr lang="en-US" dirty="0" smtClean="0"/>
              <a:t>as a “cellular factory” to express a protein for you.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64634" y="94267"/>
            <a:ext cx="8534400" cy="849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 overview of </a:t>
            </a:r>
            <a:r>
              <a:rPr lang="en-US" dirty="0" smtClean="0"/>
              <a:t>cloning with restriction enzymes (aka </a:t>
            </a:r>
            <a:r>
              <a:rPr lang="en-US" smtClean="0"/>
              <a:t>restriction endonucleases)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69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24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86008" y="295876"/>
            <a:ext cx="8191680" cy="613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Features needed for an </a:t>
            </a:r>
            <a:r>
              <a:rPr lang="en-US" sz="3200" i="1" dirty="0" smtClean="0"/>
              <a:t>E. coli </a:t>
            </a:r>
            <a:r>
              <a:rPr lang="en-US" sz="3200" dirty="0" smtClean="0"/>
              <a:t>cloning vector</a:t>
            </a:r>
            <a:endParaRPr 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30200" y="1095120"/>
              <a:ext cx="6813000" cy="4929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800" y="1080000"/>
                <a:ext cx="6837840" cy="495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801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25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86008" y="295876"/>
            <a:ext cx="8191680" cy="613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Basic workflow for gene cloning</a:t>
            </a:r>
            <a:endParaRPr 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61360" y="827280"/>
              <a:ext cx="7997400" cy="5783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320" y="816480"/>
                <a:ext cx="8028000" cy="581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048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26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86008" y="295876"/>
            <a:ext cx="8191680" cy="613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Basic workflow for gene cloning</a:t>
            </a:r>
            <a:endParaRPr 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871720" y="986760"/>
              <a:ext cx="5198400" cy="2939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5160" y="977400"/>
                <a:ext cx="5227560" cy="296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635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27</a:t>
            </a:fld>
            <a:endParaRPr lang="en-US"/>
          </a:p>
        </p:txBody>
      </p:sp>
      <p:pic>
        <p:nvPicPr>
          <p:cNvPr id="1026" name="Picture 2" descr="https://4.bp.blogspot.com/-xoXID8CHacE/V8hQK5UimRI/AAAAAAAAADs/kXE0B-kLo8cWv1nIBeTCZNaQVNIZKWwOwCLcB/s1600/GA%2BHiFi%2BHC%2B1-Step%2BKits_Ultr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92"/>
          <a:stretch/>
        </p:blipFill>
        <p:spPr bwMode="auto">
          <a:xfrm>
            <a:off x="0" y="0"/>
            <a:ext cx="3584447" cy="69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88116" y="236318"/>
            <a:ext cx="4631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Clon</a:t>
            </a:r>
            <a:r>
              <a:rPr lang="en-US" sz="3600" b="1" dirty="0" smtClean="0"/>
              <a:t>ing with</a:t>
            </a:r>
            <a:r>
              <a:rPr lang="en-US" sz="3600" b="1" dirty="0" smtClean="0"/>
              <a:t> </a:t>
            </a:r>
            <a:r>
              <a:rPr lang="en-US" sz="3600" b="1" dirty="0" smtClean="0"/>
              <a:t>Gibson Assembly </a:t>
            </a:r>
            <a:r>
              <a:rPr lang="en-US" sz="3600" dirty="0" smtClean="0"/>
              <a:t>(and closely related methods with different names)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4059936" y="2731008"/>
            <a:ext cx="462686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Junctions can be anywhere; no need for restriction sites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Can assemble &gt;2 pieces simultaneously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“</a:t>
            </a:r>
            <a:r>
              <a:rPr lang="en-US" sz="2000" dirty="0" err="1" smtClean="0"/>
              <a:t>Scarless</a:t>
            </a:r>
            <a:r>
              <a:rPr lang="en-US" sz="2000" dirty="0" smtClean="0"/>
              <a:t>” </a:t>
            </a:r>
            <a:r>
              <a:rPr lang="en-US" sz="2000" dirty="0" smtClean="0"/>
              <a:t>assembly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Know the three enzymatic activities involved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Need sequence overlap between insert and vector (or between multiple inserts)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Can prepare linear vector by restriction digest of PCR.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47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04" y="328212"/>
            <a:ext cx="7888637" cy="6393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79136" y="6538912"/>
            <a:ext cx="4035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New England </a:t>
            </a:r>
            <a:r>
              <a:rPr lang="en-US" sz="1400" dirty="0" err="1" smtClean="0"/>
              <a:t>Biolabs</a:t>
            </a:r>
            <a:r>
              <a:rPr lang="en-US" sz="1400" dirty="0" smtClean="0"/>
              <a:t> </a:t>
            </a:r>
            <a:r>
              <a:rPr lang="en-US" sz="1400" dirty="0" err="1" smtClean="0"/>
              <a:t>HiFI</a:t>
            </a:r>
            <a:r>
              <a:rPr lang="en-US" sz="1400" dirty="0" smtClean="0"/>
              <a:t> cloning manual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449337" y="328212"/>
            <a:ext cx="4237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Another view showing the three enzymatic activities involved.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13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65" y="0"/>
            <a:ext cx="57589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2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genetic code: be prepared to translate any sequence you are given</a:t>
            </a:r>
            <a:endParaRPr lang="en-US" dirty="0"/>
          </a:p>
        </p:txBody>
      </p:sp>
      <p:pic>
        <p:nvPicPr>
          <p:cNvPr id="4" name="Picture 3" descr="figure_17_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778" y="1957963"/>
            <a:ext cx="5251555" cy="48718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47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70" y="0"/>
            <a:ext cx="4904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55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56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68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2" y="0"/>
            <a:ext cx="5755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97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96908"/>
            <a:ext cx="8229600" cy="72805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The spectrum of cellular gene and genome structures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33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75780"/>
              </p:ext>
            </p:extLst>
          </p:nvPr>
        </p:nvGraphicFramePr>
        <p:xfrm>
          <a:off x="524638" y="800939"/>
          <a:ext cx="7850094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698"/>
                <a:gridCol w="2140573"/>
                <a:gridCol w="3092823"/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Prokaryotes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Eukaryotes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Chromosome shape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Usually circular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Linear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Plasmids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More</a:t>
                      </a:r>
                      <a:r>
                        <a:rPr lang="en-US" sz="2400" baseline="0" dirty="0" smtClean="0"/>
                        <a:t> frequent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Less frequent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 smtClean="0"/>
                        <a:t>Ploidy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Haploid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Variable</a:t>
                      </a:r>
                      <a:r>
                        <a:rPr lang="en-US" sz="2400" baseline="0" dirty="0" smtClean="0"/>
                        <a:t> 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Protein coding content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~80%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Variable (usually much less)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Introns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Rare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Common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494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72805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DNA compaction and organization are the product of DNA compaction proteins and supercoiling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0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0_03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8" y="1595395"/>
            <a:ext cx="6070371" cy="227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611" y="222504"/>
            <a:ext cx="8641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Histones constitute the first level of DNA compaction proteins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349156" y="3524434"/>
              <a:ext cx="3670560" cy="1666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9156" y="3524434"/>
                <a:ext cx="3670560" cy="16668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figure_10_11.jpg"/>
          <p:cNvPicPr>
            <a:picLocks noChangeAspect="1"/>
          </p:cNvPicPr>
          <p:nvPr/>
        </p:nvPicPr>
        <p:blipFill rotWithShape="1">
          <a:blip r:embed="rId5"/>
          <a:srcRect r="56127"/>
          <a:stretch/>
        </p:blipFill>
        <p:spPr>
          <a:xfrm>
            <a:off x="6776910" y="2096993"/>
            <a:ext cx="1909890" cy="19807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53200" y="4098324"/>
            <a:ext cx="23436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H1 is optional and leads to more tightly packed (transcriptionally inactive) chromatin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04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 descr="figure_09_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99" y="1904396"/>
            <a:ext cx="2556607" cy="379344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72805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Supercoiling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350054" y="1146425"/>
            <a:ext cx="533674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2000" dirty="0" smtClean="0"/>
              <a:t>Over-winding of the double helix is positive supercoiling, under-winding of the double helix is negative supercoiling.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2000" dirty="0" smtClean="0"/>
              <a:t>Supercoiling can be considered as a local property </a:t>
            </a:r>
            <a:r>
              <a:rPr lang="en-US" sz="2000" dirty="0" smtClean="0"/>
              <a:t>or </a:t>
            </a:r>
            <a:r>
              <a:rPr lang="en-US" sz="2000" dirty="0" smtClean="0"/>
              <a:t>at the level of an entire chromosome or chromosomal domain.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2000" dirty="0" smtClean="0"/>
              <a:t>If the ends of the DNA are fixed in place, local positive supercoiling must be balanced out by local negative supercoiling somewhere else in the molecule. 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2000" dirty="0" smtClean="0"/>
              <a:t>Only topoisomerase activity leads to net changes in supercoiling (change in linking number or </a:t>
            </a:r>
            <a:r>
              <a:rPr lang="en-US" sz="2000" dirty="0" err="1" smtClean="0"/>
              <a:t>ΔLk</a:t>
            </a:r>
            <a:r>
              <a:rPr lang="en-US" sz="2000" dirty="0" smtClean="0"/>
              <a:t>)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2000" dirty="0" smtClean="0"/>
              <a:t>Some topoisomerases directly introduce supercoils, others relax supercoils.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3726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37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72805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Supercoiling cont’d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04108" y="1503405"/>
            <a:ext cx="808269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2000" dirty="0" smtClean="0"/>
              <a:t>Transcription leads to local changes in supercoiling (positive in front of RNA pol, negative behind RNA pol) but no </a:t>
            </a:r>
            <a:r>
              <a:rPr lang="en-US" sz="2000" dirty="0" err="1" smtClean="0"/>
              <a:t>ΔLk</a:t>
            </a:r>
            <a:r>
              <a:rPr lang="en-US" sz="2000" dirty="0" smtClean="0"/>
              <a:t>.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2000" dirty="0" smtClean="0"/>
              <a:t>Interaction with DNA binding proteins leads to local changes in supercoiling but in of itself does not lead to </a:t>
            </a:r>
            <a:r>
              <a:rPr lang="en-US" sz="2000" dirty="0" err="1" smtClean="0"/>
              <a:t>ΔLk</a:t>
            </a:r>
            <a:r>
              <a:rPr lang="en-US" sz="2000" dirty="0" smtClean="0"/>
              <a:t>.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2000" dirty="0" smtClean="0"/>
              <a:t>Replication causes positive supercoiling ahead of the replication fork, and linking number is no longer a meaningful parameter for the molecule as a whole because it is no longer a single double helix. 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2000" dirty="0" smtClean="0"/>
              <a:t>Most organisms maintain their genomes in a net negatively supercoiled state.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2000" dirty="0" smtClean="0"/>
              <a:t>Prokaryotes use topoisomerases that directly introduce negative supercoiling.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0336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9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3" y="222504"/>
            <a:ext cx="4194048" cy="6412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1552" y="464080"/>
            <a:ext cx="47731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Eukaryotes produce a net negatively supercoiled state by two sequential activities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41784" y="3514811"/>
            <a:ext cx="3398108" cy="2739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Wrap DNA around histones to create two opposite types of local supercoiling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Use a topoisomerase to relax the positive local supercoils in the unbound part of the DNA, leading to a NET negatively supercoiled state for the molecule as a whole.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22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72988" y="1776162"/>
            <a:ext cx="6469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 general: </a:t>
            </a:r>
            <a:r>
              <a:rPr lang="en-US" sz="2400" dirty="0" err="1" smtClean="0"/>
              <a:t>phosphodiester</a:t>
            </a:r>
            <a:r>
              <a:rPr lang="en-US" sz="2400" dirty="0" smtClean="0"/>
              <a:t> bonds are made and broken by </a:t>
            </a:r>
            <a:r>
              <a:rPr lang="en-US" sz="2400" dirty="0" err="1" smtClean="0"/>
              <a:t>nucleophilic</a:t>
            </a:r>
            <a:r>
              <a:rPr lang="en-US" sz="2400" dirty="0" smtClean="0"/>
              <a:t> attacks on phosphates.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47135" y="308454"/>
            <a:ext cx="8670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Making and breaking </a:t>
            </a:r>
            <a:r>
              <a:rPr lang="en-US" sz="3600" dirty="0" err="1" smtClean="0"/>
              <a:t>phosphodiester</a:t>
            </a:r>
            <a:r>
              <a:rPr lang="en-US" sz="3600" dirty="0" smtClean="0"/>
              <a:t> bonds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9004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effect that mutations may have on gene function and why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Base/</a:t>
            </a:r>
            <a:r>
              <a:rPr lang="en-US" dirty="0" err="1" smtClean="0"/>
              <a:t>nt</a:t>
            </a:r>
            <a:r>
              <a:rPr lang="en-US" dirty="0" smtClean="0"/>
              <a:t> changes</a:t>
            </a:r>
            <a:endParaRPr lang="en-US" dirty="0" smtClean="0"/>
          </a:p>
          <a:p>
            <a:r>
              <a:rPr lang="en-US" dirty="0" smtClean="0"/>
              <a:t>Insertions or deletions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970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02888" y="1776162"/>
            <a:ext cx="693963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Plasmids and circular prokaryotic chromosomes are replicated from a single origin of replication.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Linear eukaryotic chromosomes are replicated from multiple origins of replication.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When an origin fires, it produces two replication forks and move in opposite directions.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47135" y="308454"/>
            <a:ext cx="8670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DNA replication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0910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86" y="1196348"/>
            <a:ext cx="7414054" cy="38259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78264" y="6346528"/>
            <a:ext cx="2898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Image: Khan Academy</a:t>
            </a:r>
            <a:endParaRPr lang="en-US" sz="1400" dirty="0"/>
          </a:p>
        </p:txBody>
      </p:sp>
      <p:sp>
        <p:nvSpPr>
          <p:cNvPr id="5" name="TPQuestion"/>
          <p:cNvSpPr txBox="1">
            <a:spLocks/>
          </p:cNvSpPr>
          <p:nvPr/>
        </p:nvSpPr>
        <p:spPr>
          <a:xfrm>
            <a:off x="457200" y="170051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alibri" charset="0"/>
                <a:ea typeface="MS PGothic" charset="0"/>
              </a:rPr>
              <a:t>The bacterial</a:t>
            </a:r>
            <a:r>
              <a:rPr lang="en-US" sz="3600" dirty="0">
                <a:latin typeface="Calibri" charset="0"/>
                <a:ea typeface="MS PGothic" charset="0"/>
              </a:rPr>
              <a:t> </a:t>
            </a:r>
            <a:r>
              <a:rPr lang="en-US" sz="3600" dirty="0" smtClean="0">
                <a:latin typeface="Calibri" charset="0"/>
                <a:ea typeface="MS PGothic" charset="0"/>
              </a:rPr>
              <a:t>DNA replication fork</a:t>
            </a:r>
          </a:p>
          <a:p>
            <a:endParaRPr lang="en-US" sz="3600" dirty="0">
              <a:latin typeface="Calibri" charset="0"/>
              <a:ea typeface="MS PGothic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3345" y="4331730"/>
            <a:ext cx="354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4516396"/>
            <a:ext cx="343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shown here: </a:t>
            </a:r>
            <a:r>
              <a:rPr lang="en-US" b="1" dirty="0" smtClean="0"/>
              <a:t>Clamp loader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173838" y="3974755"/>
            <a:ext cx="6452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Beta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4108" y="5217297"/>
            <a:ext cx="4215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Know the function of each protein, be prepared to identify them on an unlabeled figure, be prepared to draw a replication fork and supply the proteins needed.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04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1_2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88" y="222504"/>
            <a:ext cx="3944112" cy="6412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29277" y="3572733"/>
            <a:ext cx="459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What other proteins are required to complete replication?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935837" y="4337218"/>
              <a:ext cx="2173320" cy="2188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5837" y="4337218"/>
                <a:ext cx="2173320" cy="21884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PQuestion"/>
          <p:cNvSpPr txBox="1">
            <a:spLocks/>
          </p:cNvSpPr>
          <p:nvPr/>
        </p:nvSpPr>
        <p:spPr>
          <a:xfrm>
            <a:off x="3292390" y="115132"/>
            <a:ext cx="5769232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alibri" charset="0"/>
                <a:ea typeface="MS PGothic" charset="0"/>
              </a:rPr>
              <a:t>Another view of the bacterial</a:t>
            </a:r>
            <a:r>
              <a:rPr lang="en-US" sz="3600" dirty="0">
                <a:latin typeface="Calibri" charset="0"/>
                <a:ea typeface="MS PGothic" charset="0"/>
              </a:rPr>
              <a:t> </a:t>
            </a:r>
            <a:r>
              <a:rPr lang="en-US" sz="3600" dirty="0" smtClean="0">
                <a:latin typeface="Calibri" charset="0"/>
                <a:ea typeface="MS PGothic" charset="0"/>
              </a:rPr>
              <a:t>DNA replication fork</a:t>
            </a:r>
          </a:p>
          <a:p>
            <a:endParaRPr lang="en-US" sz="3600" dirty="0">
              <a:latin typeface="Calibri" charset="0"/>
              <a:ea typeface="MS PGothic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9405" y="1517135"/>
            <a:ext cx="3068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(You do not need to be able to draw one that looks like this :)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8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065" y="339134"/>
            <a:ext cx="8535394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Enzymes and enzymatic </a:t>
            </a:r>
            <a:r>
              <a:rPr lang="en-US" sz="3600" dirty="0" smtClean="0"/>
              <a:t>activities that you should know (in no particular order, and not an exclusive list)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12949"/>
            <a:ext cx="431552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Reverse </a:t>
            </a:r>
            <a:r>
              <a:rPr lang="en-US" dirty="0" smtClean="0"/>
              <a:t>transcriptase</a:t>
            </a:r>
          </a:p>
          <a:p>
            <a:r>
              <a:rPr lang="en-US" dirty="0" smtClean="0"/>
              <a:t>DNA </a:t>
            </a:r>
            <a:r>
              <a:rPr lang="en-US" dirty="0" smtClean="0"/>
              <a:t>polymerases I and III</a:t>
            </a:r>
            <a:endParaRPr lang="en-US" dirty="0" smtClean="0"/>
          </a:p>
          <a:p>
            <a:r>
              <a:rPr lang="en-US" dirty="0" smtClean="0"/>
              <a:t>DNA helicase</a:t>
            </a:r>
            <a:endParaRPr lang="en-US" dirty="0" smtClean="0"/>
          </a:p>
          <a:p>
            <a:r>
              <a:rPr lang="en-US" dirty="0" smtClean="0"/>
              <a:t>Restriction endonuclease</a:t>
            </a:r>
          </a:p>
          <a:p>
            <a:r>
              <a:rPr lang="en-US" dirty="0" smtClean="0"/>
              <a:t>Endonuclease</a:t>
            </a:r>
            <a:endParaRPr lang="en-US" dirty="0" smtClean="0"/>
          </a:p>
          <a:p>
            <a:r>
              <a:rPr lang="en-US" dirty="0" err="1" smtClean="0"/>
              <a:t>Exonuclease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105400" y="2012949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Topoisomerase</a:t>
            </a:r>
            <a:endParaRPr lang="en-US" dirty="0" smtClean="0"/>
          </a:p>
          <a:p>
            <a:r>
              <a:rPr lang="en-US" dirty="0" smtClean="0"/>
              <a:t>DNA ligase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41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 descr="figure_03_01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1010"/>
            <a:ext cx="5921786" cy="57416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8353" y="164356"/>
            <a:ext cx="83670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chemical structures of nucleic acids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921786" y="1204686"/>
            <a:ext cx="29682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Be prepared to draw the chemical structure of a DNA or RNA </a:t>
            </a:r>
            <a:r>
              <a:rPr lang="en-US" dirty="0" smtClean="0"/>
              <a:t>backbone (don’t </a:t>
            </a:r>
            <a:r>
              <a:rPr lang="en-US" dirty="0" smtClean="0"/>
              <a:t>need to know base structures)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Identify 5’ and 3’ ends, 5’, 2’, and 3’ carbons, 2’ and 3’ OHs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Identify phosphodiester </a:t>
            </a:r>
            <a:r>
              <a:rPr lang="en-US" dirty="0" smtClean="0"/>
              <a:t>linkage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Identify </a:t>
            </a:r>
            <a:r>
              <a:rPr lang="en-US" dirty="0" smtClean="0"/>
              <a:t>ribose or deoxyribose, phosphate group, hydroxyl group(s</a:t>
            </a:r>
            <a:r>
              <a:rPr lang="en-US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Know differences between DNA and 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614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065" y="171869"/>
            <a:ext cx="8535394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Bonds, forces, and effects that mediate interactions within and between molecules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2857" y="1607479"/>
            <a:ext cx="7133283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Covalent bonds</a:t>
            </a:r>
          </a:p>
          <a:p>
            <a:r>
              <a:rPr lang="en-US" dirty="0" smtClean="0"/>
              <a:t>Hydrogen bonds (H-bonds)</a:t>
            </a:r>
          </a:p>
          <a:p>
            <a:r>
              <a:rPr lang="en-US" dirty="0" smtClean="0"/>
              <a:t>Ionic bonds</a:t>
            </a:r>
          </a:p>
          <a:p>
            <a:r>
              <a:rPr lang="en-US" dirty="0" smtClean="0"/>
              <a:t>van </a:t>
            </a:r>
            <a:r>
              <a:rPr lang="en-US" dirty="0" smtClean="0"/>
              <a:t>der </a:t>
            </a:r>
            <a:r>
              <a:rPr lang="en-US" dirty="0" smtClean="0"/>
              <a:t>Waals forces</a:t>
            </a:r>
          </a:p>
          <a:p>
            <a:r>
              <a:rPr lang="en-US" dirty="0" smtClean="0"/>
              <a:t>Hydrophobic </a:t>
            </a:r>
            <a:r>
              <a:rPr lang="en-US" dirty="0" smtClean="0"/>
              <a:t>effect</a:t>
            </a:r>
          </a:p>
          <a:p>
            <a:r>
              <a:rPr lang="en-US" dirty="0" smtClean="0"/>
              <a:t>Stacking (comprised primarily of van der Waals and hydrophobic forces)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81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8353" y="164356"/>
            <a:ext cx="83670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Nucleic acid structure cont’d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43226" y="1204686"/>
            <a:ext cx="834677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Primary and secondary structure, and the types of bonds that underlie them.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The bonds/forces/effects that cause double-stranded nucleic acids to form double helices.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The effects of the 2’ OH on RNA structure and function: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RNA is less stable than DNA due to the ability of the 2’ OH to carry out a </a:t>
            </a:r>
            <a:r>
              <a:rPr lang="en-US" sz="2400" dirty="0" err="1" smtClean="0"/>
              <a:t>nucleophilic</a:t>
            </a:r>
            <a:r>
              <a:rPr lang="en-US" sz="2400" dirty="0" smtClean="0"/>
              <a:t> attack on the phosphate (especially in alkaline conditions)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RNA can form a wider range of 3-dimensional structures because the 2’ OH can hydrogen bond with other atoms (intramolecular or intermolecular</a:t>
            </a:r>
            <a:r>
              <a:rPr lang="en-US" sz="2400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The 2’ OH changes the shape of the sugar</a:t>
            </a:r>
            <a:endParaRPr lang="en-US" sz="2400" dirty="0" smtClean="0"/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The 2’ OH can also mediate interactions with proteins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08478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Spontaneous hydrolysis of RNA in basic conditions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8526A-BC05-4D43-8BB3-EF162D674D2B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figure_06_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11198"/>
            <a:ext cx="8534400" cy="46451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72722" y="3859153"/>
            <a:ext cx="43712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2’ OH is deprotonated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2’ O carries out a nucleophilic attack on the phosphorus in the phosphate group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phosphodiester linkage is broken, leaving a 5’ OH on one fragment and a phosphate linked to both the 2’ and 3’ carbons of the other fragment.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unstable cyclic structure resolves to give a 2’ or 3’ phosphate.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6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7765</TotalTime>
  <Words>1707</Words>
  <Application>Microsoft Macintosh PowerPoint</Application>
  <PresentationFormat>On-screen Show (4:3)</PresentationFormat>
  <Paragraphs>231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Calibri</vt:lpstr>
      <vt:lpstr>MS PGothic</vt:lpstr>
      <vt:lpstr>Arial</vt:lpstr>
      <vt:lpstr>Office Theme</vt:lpstr>
      <vt:lpstr>Broad topics</vt:lpstr>
      <vt:lpstr>The flow of genetic information: be prepared to diagram it</vt:lpstr>
      <vt:lpstr>The genetic code: be prepared to translate any sequence you are given</vt:lpstr>
      <vt:lpstr>The effect that mutations may have on gene function and why</vt:lpstr>
      <vt:lpstr>Enzymes and enzymatic activities that you should know (in no particular order, and not an exclusive list)</vt:lpstr>
      <vt:lpstr>PowerPoint Presentation</vt:lpstr>
      <vt:lpstr>Bonds, forces, and effects that mediate interactions within and between molecules</vt:lpstr>
      <vt:lpstr>PowerPoint Presentation</vt:lpstr>
      <vt:lpstr>Spontaneous hydrolysis of RNA in basic conditions</vt:lpstr>
      <vt:lpstr>PowerPoint Presentation</vt:lpstr>
      <vt:lpstr>PowerPoint Presentation</vt:lpstr>
      <vt:lpstr>Protein/peptide/polypeptide structure</vt:lpstr>
      <vt:lpstr>Protein/peptide/polypeptide structure</vt:lpstr>
      <vt:lpstr>Protein/peptide/polypeptide structure cont’d</vt:lpstr>
      <vt:lpstr>Protein/peptide/polypeptide structure cont’d</vt:lpstr>
      <vt:lpstr>PowerPoint Presentation</vt:lpstr>
      <vt:lpstr>PowerPoint Presentation</vt:lpstr>
      <vt:lpstr>PowerPoint Presentation</vt:lpstr>
      <vt:lpstr>PCR</vt:lpstr>
      <vt:lpstr>PCR</vt:lpstr>
      <vt:lpstr>PCR diagramed</vt:lpstr>
      <vt:lpstr>Cloning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 School of Public Health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Sanger sequencing</dc:title>
  <dc:creator>Scarlet Shell</dc:creator>
  <cp:lastModifiedBy>Shell, Scarlet</cp:lastModifiedBy>
  <cp:revision>125</cp:revision>
  <dcterms:created xsi:type="dcterms:W3CDTF">2016-11-27T03:03:21Z</dcterms:created>
  <dcterms:modified xsi:type="dcterms:W3CDTF">2017-11-08T02:15:58Z</dcterms:modified>
</cp:coreProperties>
</file>